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6858000" cy="10391775"/>
  <p:notesSz cx="6858000" cy="9144000"/>
  <p:embeddedFontLst>
    <p:embeddedFont>
      <p:font typeface="Play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cd3e9JvhCJcev1m07OLh1KlxJ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6046C9B0-A583-A824-469C-371E5D56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>
            <a:extLst>
              <a:ext uri="{FF2B5EF4-FFF2-40B4-BE49-F238E27FC236}">
                <a16:creationId xmlns:a16="http://schemas.microsoft.com/office/drawing/2014/main" id="{DD5375B3-0F24-6058-7193-00880E1822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>
            <a:extLst>
              <a:ext uri="{FF2B5EF4-FFF2-40B4-BE49-F238E27FC236}">
                <a16:creationId xmlns:a16="http://schemas.microsoft.com/office/drawing/2014/main" id="{09970D6F-2118-7605-26B0-9BF181ABB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685800"/>
            <a:ext cx="22637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0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685800"/>
            <a:ext cx="22637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685800"/>
            <a:ext cx="22637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514350" y="1700692"/>
            <a:ext cx="5829300" cy="36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857250" y="5458088"/>
            <a:ext cx="5143500" cy="250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71488" y="553268"/>
            <a:ext cx="5915025" cy="20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132258" y="3105560"/>
            <a:ext cx="659348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1243860" y="4217163"/>
            <a:ext cx="8806549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1756515" y="2781268"/>
            <a:ext cx="8806549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471488" y="553268"/>
            <a:ext cx="5915025" cy="20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471488" y="2766329"/>
            <a:ext cx="5915025" cy="659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467916" y="2590730"/>
            <a:ext cx="5915025" cy="432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467916" y="6954314"/>
            <a:ext cx="5915025" cy="2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71488" y="553268"/>
            <a:ext cx="5915025" cy="20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71488" y="2766329"/>
            <a:ext cx="2914650" cy="659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3471863" y="2766329"/>
            <a:ext cx="2914650" cy="659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472381" y="553268"/>
            <a:ext cx="5915025" cy="20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472381" y="2547429"/>
            <a:ext cx="2901255" cy="124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72381" y="3795885"/>
            <a:ext cx="2901255" cy="558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3471863" y="2547429"/>
            <a:ext cx="2915543" cy="124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3471863" y="3795885"/>
            <a:ext cx="2915543" cy="558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71488" y="553268"/>
            <a:ext cx="5915025" cy="20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72381" y="692785"/>
            <a:ext cx="2211884" cy="242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2915543" y="1496225"/>
            <a:ext cx="3471863" cy="73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72381" y="3117532"/>
            <a:ext cx="2211884" cy="577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72381" y="692785"/>
            <a:ext cx="2211884" cy="242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2915543" y="1496225"/>
            <a:ext cx="3471863" cy="738489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72381" y="3117532"/>
            <a:ext cx="2211884" cy="577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71488" y="553268"/>
            <a:ext cx="5915025" cy="20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71488" y="2766329"/>
            <a:ext cx="5915025" cy="659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71488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2271713" y="9631638"/>
            <a:ext cx="2314575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4843463" y="9631638"/>
            <a:ext cx="1543050" cy="5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hyperlink" Target="https://en.wikipedia.org/wiki/Flag_of_Sudan" TargetMode="External"/><Relationship Id="rId14" Type="http://schemas.openxmlformats.org/officeDocument/2006/relationships/hyperlink" Target="https://www.wallpaperflare.com/kaaba-mecca-saudi-arabia-holy-architecture-built-structure-wallpaper-aumz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74A716D2-BCEB-99C6-8028-056BE69E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">
            <a:extLst>
              <a:ext uri="{FF2B5EF4-FFF2-40B4-BE49-F238E27FC236}">
                <a16:creationId xmlns:a16="http://schemas.microsoft.com/office/drawing/2014/main" id="{DE479003-9931-AF8E-82C9-4D15192068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27" y="-1"/>
            <a:ext cx="6859728" cy="103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holding a flag&#10;&#10;AI-generated content may be incorrect.">
            <a:extLst>
              <a:ext uri="{FF2B5EF4-FFF2-40B4-BE49-F238E27FC236}">
                <a16:creationId xmlns:a16="http://schemas.microsoft.com/office/drawing/2014/main" id="{435453CB-E0A0-369C-FE5C-95F46333C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7" y="-1"/>
            <a:ext cx="6858000" cy="4859610"/>
          </a:xfrm>
          <a:prstGeom prst="rect">
            <a:avLst/>
          </a:prstGeom>
        </p:spPr>
      </p:pic>
      <p:pic>
        <p:nvPicPr>
          <p:cNvPr id="5" name="Picture 4" descr="A logo with a mask and a green object&#10;&#10;AI-generated content may be incorrect.">
            <a:extLst>
              <a:ext uri="{FF2B5EF4-FFF2-40B4-BE49-F238E27FC236}">
                <a16:creationId xmlns:a16="http://schemas.microsoft.com/office/drawing/2014/main" id="{9EF0E780-2A65-FE38-D1E1-B57AA76F5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55" y="4859609"/>
            <a:ext cx="6858000" cy="5532166"/>
          </a:xfrm>
          <a:prstGeom prst="rect">
            <a:avLst/>
          </a:prstGeom>
        </p:spPr>
      </p:pic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EC8D5766-6056-7E42-1DC1-FA63C09345BE}"/>
              </a:ext>
            </a:extLst>
          </p:cNvPr>
          <p:cNvSpPr/>
          <p:nvPr/>
        </p:nvSpPr>
        <p:spPr>
          <a:xfrm>
            <a:off x="31221" y="34463"/>
            <a:ext cx="6835016" cy="10391776"/>
          </a:xfrm>
          <a:prstGeom prst="rect">
            <a:avLst/>
          </a:prstGeom>
          <a:gradFill>
            <a:gsLst>
              <a:gs pos="0">
                <a:srgbClr val="1A364D">
                  <a:alpha val="89803"/>
                </a:srgbClr>
              </a:gs>
              <a:gs pos="95000">
                <a:srgbClr val="053F77">
                  <a:alpha val="83921"/>
                </a:srgbClr>
              </a:gs>
              <a:gs pos="100000">
                <a:srgbClr val="053F77">
                  <a:alpha val="8392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89;p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628E7D-2719-534C-E06E-DE5888F768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6342" y="172124"/>
            <a:ext cx="731272" cy="3195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90;p1">
            <a:extLst>
              <a:ext uri="{FF2B5EF4-FFF2-40B4-BE49-F238E27FC236}">
                <a16:creationId xmlns:a16="http://schemas.microsoft.com/office/drawing/2014/main" id="{AFCA29F0-4865-AAA1-50BC-670BFDDE9DFD}"/>
              </a:ext>
            </a:extLst>
          </p:cNvPr>
          <p:cNvCxnSpPr/>
          <p:nvPr/>
        </p:nvCxnSpPr>
        <p:spPr>
          <a:xfrm>
            <a:off x="-6911" y="5913181"/>
            <a:ext cx="6850627" cy="3773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oogle Shape;91;p1">
            <a:extLst>
              <a:ext uri="{FF2B5EF4-FFF2-40B4-BE49-F238E27FC236}">
                <a16:creationId xmlns:a16="http://schemas.microsoft.com/office/drawing/2014/main" id="{59C6999C-DE3E-FA49-1C36-5EA8951C29D1}"/>
              </a:ext>
            </a:extLst>
          </p:cNvPr>
          <p:cNvGrpSpPr/>
          <p:nvPr/>
        </p:nvGrpSpPr>
        <p:grpSpPr>
          <a:xfrm>
            <a:off x="1707543" y="213079"/>
            <a:ext cx="3321339" cy="610573"/>
            <a:chOff x="207339" y="435516"/>
            <a:chExt cx="1283110" cy="608816"/>
          </a:xfrm>
        </p:grpSpPr>
        <p:sp>
          <p:nvSpPr>
            <p:cNvPr id="8" name="Google Shape;92;p1">
              <a:extLst>
                <a:ext uri="{FF2B5EF4-FFF2-40B4-BE49-F238E27FC236}">
                  <a16:creationId xmlns:a16="http://schemas.microsoft.com/office/drawing/2014/main" id="{A3D08A85-16B8-AEEE-A9C1-0FDEFA7B564D}"/>
                </a:ext>
              </a:extLst>
            </p:cNvPr>
            <p:cNvSpPr/>
            <p:nvPr/>
          </p:nvSpPr>
          <p:spPr>
            <a:xfrm>
              <a:off x="207339" y="686246"/>
              <a:ext cx="1283110" cy="358086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dirty="0">
                  <a:solidFill>
                    <a:schemeClr val="lt1"/>
                  </a:solidFill>
                </a:rPr>
                <a:t>Militant Jihad in the Civil War in Sudan </a:t>
              </a:r>
              <a:endParaRPr dirty="0"/>
            </a:p>
          </p:txBody>
        </p:sp>
        <p:sp>
          <p:nvSpPr>
            <p:cNvPr id="9" name="Google Shape;93;p1">
              <a:extLst>
                <a:ext uri="{FF2B5EF4-FFF2-40B4-BE49-F238E27FC236}">
                  <a16:creationId xmlns:a16="http://schemas.microsoft.com/office/drawing/2014/main" id="{9EC24D74-79A1-FB32-0563-B98F2A3D984A}"/>
                </a:ext>
              </a:extLst>
            </p:cNvPr>
            <p:cNvSpPr/>
            <p:nvPr/>
          </p:nvSpPr>
          <p:spPr>
            <a:xfrm>
              <a:off x="207339" y="435516"/>
              <a:ext cx="1283110" cy="259962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/>
            </a:p>
          </p:txBody>
        </p:sp>
      </p:grpSp>
      <p:grpSp>
        <p:nvGrpSpPr>
          <p:cNvPr id="10" name="Google Shape;94;p1">
            <a:extLst>
              <a:ext uri="{FF2B5EF4-FFF2-40B4-BE49-F238E27FC236}">
                <a16:creationId xmlns:a16="http://schemas.microsoft.com/office/drawing/2014/main" id="{386A6674-F857-93E2-9C3B-2A2498214563}"/>
              </a:ext>
            </a:extLst>
          </p:cNvPr>
          <p:cNvGrpSpPr/>
          <p:nvPr/>
        </p:nvGrpSpPr>
        <p:grpSpPr>
          <a:xfrm>
            <a:off x="3533467" y="1110233"/>
            <a:ext cx="2699221" cy="1226716"/>
            <a:chOff x="265041" y="1223157"/>
            <a:chExt cx="2566220" cy="1091388"/>
          </a:xfrm>
        </p:grpSpPr>
        <p:grpSp>
          <p:nvGrpSpPr>
            <p:cNvPr id="11" name="Google Shape;95;p1">
              <a:extLst>
                <a:ext uri="{FF2B5EF4-FFF2-40B4-BE49-F238E27FC236}">
                  <a16:creationId xmlns:a16="http://schemas.microsoft.com/office/drawing/2014/main" id="{EE9BB9C0-9B72-3A6A-09C4-C18EB051FDB8}"/>
                </a:ext>
              </a:extLst>
            </p:cNvPr>
            <p:cNvGrpSpPr/>
            <p:nvPr/>
          </p:nvGrpSpPr>
          <p:grpSpPr>
            <a:xfrm>
              <a:off x="265041" y="1223157"/>
              <a:ext cx="2566220" cy="1091388"/>
              <a:chOff x="207339" y="435515"/>
              <a:chExt cx="2566220" cy="1091388"/>
            </a:xfrm>
          </p:grpSpPr>
          <p:sp>
            <p:nvSpPr>
              <p:cNvPr id="13" name="Google Shape;96;p1">
                <a:extLst>
                  <a:ext uri="{FF2B5EF4-FFF2-40B4-BE49-F238E27FC236}">
                    <a16:creationId xmlns:a16="http://schemas.microsoft.com/office/drawing/2014/main" id="{2A26D48A-93CA-A6D4-F421-B12733F440C3}"/>
                  </a:ext>
                </a:extLst>
              </p:cNvPr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97;p1">
                <a:extLst>
                  <a:ext uri="{FF2B5EF4-FFF2-40B4-BE49-F238E27FC236}">
                    <a16:creationId xmlns:a16="http://schemas.microsoft.com/office/drawing/2014/main" id="{B0DBFFDB-D149-7A38-E064-D35215D08BC1}"/>
                  </a:ext>
                </a:extLst>
              </p:cNvPr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How?</a:t>
                </a:r>
                <a:endParaRPr/>
              </a:p>
            </p:txBody>
          </p:sp>
          <p:sp>
            <p:nvSpPr>
              <p:cNvPr id="15" name="Google Shape;98;p1">
                <a:extLst>
                  <a:ext uri="{FF2B5EF4-FFF2-40B4-BE49-F238E27FC236}">
                    <a16:creationId xmlns:a16="http://schemas.microsoft.com/office/drawing/2014/main" id="{C2AA735C-BBCB-C748-A9E2-EBF94A19B636}"/>
                  </a:ext>
                </a:extLst>
              </p:cNvPr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99;p1">
              <a:extLst>
                <a:ext uri="{FF2B5EF4-FFF2-40B4-BE49-F238E27FC236}">
                  <a16:creationId xmlns:a16="http://schemas.microsoft.com/office/drawing/2014/main" id="{EC558AD6-45C9-1072-C7BF-E954859A2345}"/>
                </a:ext>
              </a:extLst>
            </p:cNvPr>
            <p:cNvSpPr txBox="1"/>
            <p:nvPr/>
          </p:nvSpPr>
          <p:spPr>
            <a:xfrm>
              <a:off x="1647959" y="1226784"/>
              <a:ext cx="1034660" cy="513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Civil war</a:t>
              </a:r>
              <a:endParaRPr sz="1600" dirty="0"/>
            </a:p>
          </p:txBody>
        </p:sp>
      </p:grpSp>
      <p:grpSp>
        <p:nvGrpSpPr>
          <p:cNvPr id="16" name="Google Shape;100;p1">
            <a:extLst>
              <a:ext uri="{FF2B5EF4-FFF2-40B4-BE49-F238E27FC236}">
                <a16:creationId xmlns:a16="http://schemas.microsoft.com/office/drawing/2014/main" id="{750F9A5A-28E0-2E64-8902-CE08E526D8E4}"/>
              </a:ext>
            </a:extLst>
          </p:cNvPr>
          <p:cNvGrpSpPr/>
          <p:nvPr/>
        </p:nvGrpSpPr>
        <p:grpSpPr>
          <a:xfrm>
            <a:off x="3930689" y="2586106"/>
            <a:ext cx="2701421" cy="3461238"/>
            <a:chOff x="2931994" y="1670821"/>
            <a:chExt cx="3605965" cy="2070018"/>
          </a:xfrm>
        </p:grpSpPr>
        <p:grpSp>
          <p:nvGrpSpPr>
            <p:cNvPr id="17" name="Google Shape;101;p1">
              <a:extLst>
                <a:ext uri="{FF2B5EF4-FFF2-40B4-BE49-F238E27FC236}">
                  <a16:creationId xmlns:a16="http://schemas.microsoft.com/office/drawing/2014/main" id="{CBE52720-A4FC-18D4-8F10-8CF0339D4DCE}"/>
                </a:ext>
              </a:extLst>
            </p:cNvPr>
            <p:cNvGrpSpPr/>
            <p:nvPr/>
          </p:nvGrpSpPr>
          <p:grpSpPr>
            <a:xfrm>
              <a:off x="2934930" y="1670821"/>
              <a:ext cx="3603029" cy="1902179"/>
              <a:chOff x="207339" y="435516"/>
              <a:chExt cx="2528783" cy="1091387"/>
            </a:xfrm>
          </p:grpSpPr>
          <p:sp>
            <p:nvSpPr>
              <p:cNvPr id="19" name="Google Shape;102;p1">
                <a:extLst>
                  <a:ext uri="{FF2B5EF4-FFF2-40B4-BE49-F238E27FC236}">
                    <a16:creationId xmlns:a16="http://schemas.microsoft.com/office/drawing/2014/main" id="{6BE16CF1-AC19-D0A0-60AC-B35169A06A7E}"/>
                  </a:ext>
                </a:extLst>
              </p:cNvPr>
              <p:cNvSpPr/>
              <p:nvPr/>
            </p:nvSpPr>
            <p:spPr>
              <a:xfrm>
                <a:off x="207339" y="686245"/>
                <a:ext cx="2528783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03;p1">
                <a:extLst>
                  <a:ext uri="{FF2B5EF4-FFF2-40B4-BE49-F238E27FC236}">
                    <a16:creationId xmlns:a16="http://schemas.microsoft.com/office/drawing/2014/main" id="{CCC68F19-AE8A-BCE5-3857-8CC17F5EB95A}"/>
                  </a:ext>
                </a:extLst>
              </p:cNvPr>
              <p:cNvSpPr/>
              <p:nvPr/>
            </p:nvSpPr>
            <p:spPr>
              <a:xfrm>
                <a:off x="207339" y="435516"/>
                <a:ext cx="2528783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What is the report’s significance?</a:t>
                </a:r>
                <a:endParaRPr dirty="0"/>
              </a:p>
            </p:txBody>
          </p:sp>
        </p:grpSp>
        <p:sp>
          <p:nvSpPr>
            <p:cNvPr id="18" name="Google Shape;104;p1">
              <a:extLst>
                <a:ext uri="{FF2B5EF4-FFF2-40B4-BE49-F238E27FC236}">
                  <a16:creationId xmlns:a16="http://schemas.microsoft.com/office/drawing/2014/main" id="{6B0B8D9A-D1FE-CDA3-8743-9A453615061A}"/>
                </a:ext>
              </a:extLst>
            </p:cNvPr>
            <p:cNvSpPr txBox="1"/>
            <p:nvPr/>
          </p:nvSpPr>
          <p:spPr>
            <a:xfrm>
              <a:off x="2931994" y="2139472"/>
              <a:ext cx="3603028" cy="1601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dirty="0">
                  <a:solidFill>
                    <a:schemeClr val="lt1"/>
                  </a:solidFill>
                </a:rPr>
                <a:t>Background on the Civil War in Sudan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Review of recent developments in the war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dirty="0">
                  <a:solidFill>
                    <a:schemeClr val="lt1"/>
                  </a:solidFill>
                </a:rPr>
                <a:t>Geopolitical analysis of foreign actors' involvement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dirty="0">
                  <a:solidFill>
                    <a:schemeClr val="lt1"/>
                  </a:solidFill>
                </a:rPr>
                <a:t>Review of militant jihadi activity in Sudan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dirty="0">
                  <a:solidFill>
                    <a:schemeClr val="lt1"/>
                  </a:solidFill>
                </a:rPr>
                <a:t>Analysis of Al-Bara’ ibn Malik Brigades and its IMA and social media activity</a:t>
              </a:r>
              <a:endParaRPr dirty="0"/>
            </a:p>
            <a:p>
              <a:pPr marL="285750" marR="0" lvl="0" indent="-196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endParaRPr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5;p1">
            <a:extLst>
              <a:ext uri="{FF2B5EF4-FFF2-40B4-BE49-F238E27FC236}">
                <a16:creationId xmlns:a16="http://schemas.microsoft.com/office/drawing/2014/main" id="{9EC2412A-B73E-D164-3AC9-B59D1B2E8CC1}"/>
              </a:ext>
            </a:extLst>
          </p:cNvPr>
          <p:cNvGrpSpPr/>
          <p:nvPr/>
        </p:nvGrpSpPr>
        <p:grpSpPr>
          <a:xfrm>
            <a:off x="599654" y="1098002"/>
            <a:ext cx="2307032" cy="1647717"/>
            <a:chOff x="3283050" y="470734"/>
            <a:chExt cx="2566220" cy="1091389"/>
          </a:xfrm>
        </p:grpSpPr>
        <p:grpSp>
          <p:nvGrpSpPr>
            <p:cNvPr id="22" name="Google Shape;106;p1">
              <a:extLst>
                <a:ext uri="{FF2B5EF4-FFF2-40B4-BE49-F238E27FC236}">
                  <a16:creationId xmlns:a16="http://schemas.microsoft.com/office/drawing/2014/main" id="{70880AE6-65A6-8D14-645C-7D63673510FA}"/>
                </a:ext>
              </a:extLst>
            </p:cNvPr>
            <p:cNvGrpSpPr/>
            <p:nvPr/>
          </p:nvGrpSpPr>
          <p:grpSpPr>
            <a:xfrm>
              <a:off x="3283050" y="470735"/>
              <a:ext cx="2566220" cy="1091388"/>
              <a:chOff x="207339" y="435515"/>
              <a:chExt cx="2566220" cy="1091388"/>
            </a:xfrm>
          </p:grpSpPr>
          <p:sp>
            <p:nvSpPr>
              <p:cNvPr id="24" name="Google Shape;107;p1">
                <a:extLst>
                  <a:ext uri="{FF2B5EF4-FFF2-40B4-BE49-F238E27FC236}">
                    <a16:creationId xmlns:a16="http://schemas.microsoft.com/office/drawing/2014/main" id="{CA23CF65-1059-C7A9-EC22-A269DC37DC84}"/>
                  </a:ext>
                </a:extLst>
              </p:cNvPr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8;p1">
                <a:extLst>
                  <a:ext uri="{FF2B5EF4-FFF2-40B4-BE49-F238E27FC236}">
                    <a16:creationId xmlns:a16="http://schemas.microsoft.com/office/drawing/2014/main" id="{6154C666-7770-1DF1-DB8D-C9C2598C0005}"/>
                  </a:ext>
                </a:extLst>
              </p:cNvPr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Where?</a:t>
                </a:r>
                <a:endParaRPr/>
              </a:p>
            </p:txBody>
          </p:sp>
          <p:sp>
            <p:nvSpPr>
              <p:cNvPr id="26" name="Google Shape;109;p1">
                <a:extLst>
                  <a:ext uri="{FF2B5EF4-FFF2-40B4-BE49-F238E27FC236}">
                    <a16:creationId xmlns:a16="http://schemas.microsoft.com/office/drawing/2014/main" id="{49F24C49-5FFA-2CAB-64C2-2387B2ECA8E5}"/>
                  </a:ext>
                </a:extLst>
              </p:cNvPr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110;p1">
              <a:extLst>
                <a:ext uri="{FF2B5EF4-FFF2-40B4-BE49-F238E27FC236}">
                  <a16:creationId xmlns:a16="http://schemas.microsoft.com/office/drawing/2014/main" id="{91FBEE1D-032F-A5C0-CC99-DFC2EEAF9B7F}"/>
                </a:ext>
              </a:extLst>
            </p:cNvPr>
            <p:cNvSpPr txBox="1"/>
            <p:nvPr/>
          </p:nvSpPr>
          <p:spPr>
            <a:xfrm>
              <a:off x="4543175" y="470734"/>
              <a:ext cx="1231276" cy="72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Sudan</a:t>
              </a:r>
              <a:endParaRPr sz="2400" dirty="0"/>
            </a:p>
          </p:txBody>
        </p:sp>
      </p:grpSp>
      <p:grpSp>
        <p:nvGrpSpPr>
          <p:cNvPr id="27" name="Google Shape;111;p1">
            <a:extLst>
              <a:ext uri="{FF2B5EF4-FFF2-40B4-BE49-F238E27FC236}">
                <a16:creationId xmlns:a16="http://schemas.microsoft.com/office/drawing/2014/main" id="{18FB7258-A135-716D-E9D8-E61E9DAA9C5A}"/>
              </a:ext>
            </a:extLst>
          </p:cNvPr>
          <p:cNvGrpSpPr/>
          <p:nvPr/>
        </p:nvGrpSpPr>
        <p:grpSpPr>
          <a:xfrm>
            <a:off x="208172" y="6029724"/>
            <a:ext cx="2566220" cy="437571"/>
            <a:chOff x="207339" y="435516"/>
            <a:chExt cx="1283110" cy="608817"/>
          </a:xfrm>
        </p:grpSpPr>
        <p:sp>
          <p:nvSpPr>
            <p:cNvPr id="28" name="Google Shape;112;p1">
              <a:extLst>
                <a:ext uri="{FF2B5EF4-FFF2-40B4-BE49-F238E27FC236}">
                  <a16:creationId xmlns:a16="http://schemas.microsoft.com/office/drawing/2014/main" id="{CCFAFDF4-7876-EB64-67C0-4292905DC0CF}"/>
                </a:ext>
              </a:extLst>
            </p:cNvPr>
            <p:cNvSpPr/>
            <p:nvPr/>
          </p:nvSpPr>
          <p:spPr>
            <a:xfrm>
              <a:off x="207339" y="686246"/>
              <a:ext cx="1283110" cy="358087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</a:rPr>
                <a:t>IMA activity</a:t>
              </a:r>
              <a:endParaRPr dirty="0"/>
            </a:p>
          </p:txBody>
        </p:sp>
        <p:sp>
          <p:nvSpPr>
            <p:cNvPr id="29" name="Google Shape;113;p1">
              <a:extLst>
                <a:ext uri="{FF2B5EF4-FFF2-40B4-BE49-F238E27FC236}">
                  <a16:creationId xmlns:a16="http://schemas.microsoft.com/office/drawing/2014/main" id="{E1A9BDFD-EF13-1102-FE8D-E9B8F38D3966}"/>
                </a:ext>
              </a:extLst>
            </p:cNvPr>
            <p:cNvSpPr/>
            <p:nvPr/>
          </p:nvSpPr>
          <p:spPr>
            <a:xfrm>
              <a:off x="207339" y="435516"/>
              <a:ext cx="1283110" cy="259962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/>
            </a:p>
          </p:txBody>
        </p:sp>
      </p:grpSp>
      <p:grpSp>
        <p:nvGrpSpPr>
          <p:cNvPr id="30" name="Google Shape;114;p1">
            <a:extLst>
              <a:ext uri="{FF2B5EF4-FFF2-40B4-BE49-F238E27FC236}">
                <a16:creationId xmlns:a16="http://schemas.microsoft.com/office/drawing/2014/main" id="{E405C8B5-7094-AA8B-4BC3-64C39DAC9D2E}"/>
              </a:ext>
            </a:extLst>
          </p:cNvPr>
          <p:cNvGrpSpPr/>
          <p:nvPr/>
        </p:nvGrpSpPr>
        <p:grpSpPr>
          <a:xfrm>
            <a:off x="3165178" y="6038084"/>
            <a:ext cx="3290777" cy="1053601"/>
            <a:chOff x="265041" y="1203738"/>
            <a:chExt cx="2566220" cy="1110807"/>
          </a:xfrm>
        </p:grpSpPr>
        <p:grpSp>
          <p:nvGrpSpPr>
            <p:cNvPr id="31" name="Google Shape;115;p1">
              <a:extLst>
                <a:ext uri="{FF2B5EF4-FFF2-40B4-BE49-F238E27FC236}">
                  <a16:creationId xmlns:a16="http://schemas.microsoft.com/office/drawing/2014/main" id="{DA2A722D-37C3-E21A-076A-3CEAA27BD4EF}"/>
                </a:ext>
              </a:extLst>
            </p:cNvPr>
            <p:cNvGrpSpPr/>
            <p:nvPr/>
          </p:nvGrpSpPr>
          <p:grpSpPr>
            <a:xfrm>
              <a:off x="265041" y="1223157"/>
              <a:ext cx="2566220" cy="1091388"/>
              <a:chOff x="207339" y="435515"/>
              <a:chExt cx="2566220" cy="1091388"/>
            </a:xfrm>
          </p:grpSpPr>
          <p:sp>
            <p:nvSpPr>
              <p:cNvPr id="33" name="Google Shape;116;p1">
                <a:extLst>
                  <a:ext uri="{FF2B5EF4-FFF2-40B4-BE49-F238E27FC236}">
                    <a16:creationId xmlns:a16="http://schemas.microsoft.com/office/drawing/2014/main" id="{65CCAC1F-AEB7-34ED-5C3D-412FEA0FEFE5}"/>
                  </a:ext>
                </a:extLst>
              </p:cNvPr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17;p1">
                <a:extLst>
                  <a:ext uri="{FF2B5EF4-FFF2-40B4-BE49-F238E27FC236}">
                    <a16:creationId xmlns:a16="http://schemas.microsoft.com/office/drawing/2014/main" id="{981DE8A5-A3A6-8414-4557-C9C97EAEEEEF}"/>
                  </a:ext>
                </a:extLst>
              </p:cNvPr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How?</a:t>
                </a:r>
                <a:endParaRPr/>
              </a:p>
            </p:txBody>
          </p:sp>
          <p:sp>
            <p:nvSpPr>
              <p:cNvPr id="35" name="Google Shape;118;p1">
                <a:extLst>
                  <a:ext uri="{FF2B5EF4-FFF2-40B4-BE49-F238E27FC236}">
                    <a16:creationId xmlns:a16="http://schemas.microsoft.com/office/drawing/2014/main" id="{565CA695-24C0-CF34-E443-F0D3507B106F}"/>
                  </a:ext>
                </a:extLst>
              </p:cNvPr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119;p1">
              <a:extLst>
                <a:ext uri="{FF2B5EF4-FFF2-40B4-BE49-F238E27FC236}">
                  <a16:creationId xmlns:a16="http://schemas.microsoft.com/office/drawing/2014/main" id="{CFD3E4E3-6828-7736-A078-B2E5C6F44F32}"/>
                </a:ext>
              </a:extLst>
            </p:cNvPr>
            <p:cNvSpPr txBox="1"/>
            <p:nvPr/>
          </p:nvSpPr>
          <p:spPr>
            <a:xfrm>
              <a:off x="1582982" y="1203738"/>
              <a:ext cx="1164032" cy="1005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Financial recruitment and militant propaganda</a:t>
              </a:r>
              <a:endParaRPr dirty="0"/>
            </a:p>
          </p:txBody>
        </p:sp>
      </p:grpSp>
      <p:grpSp>
        <p:nvGrpSpPr>
          <p:cNvPr id="36" name="Google Shape;120;p1">
            <a:extLst>
              <a:ext uri="{FF2B5EF4-FFF2-40B4-BE49-F238E27FC236}">
                <a16:creationId xmlns:a16="http://schemas.microsoft.com/office/drawing/2014/main" id="{988406B9-3CED-5A97-861B-7C7537204418}"/>
              </a:ext>
            </a:extLst>
          </p:cNvPr>
          <p:cNvGrpSpPr/>
          <p:nvPr/>
        </p:nvGrpSpPr>
        <p:grpSpPr>
          <a:xfrm>
            <a:off x="243126" y="9159876"/>
            <a:ext cx="2729997" cy="1091388"/>
            <a:chOff x="265041" y="2439909"/>
            <a:chExt cx="2729997" cy="1091388"/>
          </a:xfrm>
        </p:grpSpPr>
        <p:grpSp>
          <p:nvGrpSpPr>
            <p:cNvPr id="37" name="Google Shape;121;p1">
              <a:extLst>
                <a:ext uri="{FF2B5EF4-FFF2-40B4-BE49-F238E27FC236}">
                  <a16:creationId xmlns:a16="http://schemas.microsoft.com/office/drawing/2014/main" id="{221C94AE-E843-F0E9-7836-CD360E06711E}"/>
                </a:ext>
              </a:extLst>
            </p:cNvPr>
            <p:cNvGrpSpPr/>
            <p:nvPr/>
          </p:nvGrpSpPr>
          <p:grpSpPr>
            <a:xfrm>
              <a:off x="265041" y="2439909"/>
              <a:ext cx="2566220" cy="1091388"/>
              <a:chOff x="207339" y="435515"/>
              <a:chExt cx="2566220" cy="1091388"/>
            </a:xfrm>
          </p:grpSpPr>
          <p:sp>
            <p:nvSpPr>
              <p:cNvPr id="39" name="Google Shape;122;p1">
                <a:extLst>
                  <a:ext uri="{FF2B5EF4-FFF2-40B4-BE49-F238E27FC236}">
                    <a16:creationId xmlns:a16="http://schemas.microsoft.com/office/drawing/2014/main" id="{A1E0A124-975A-37DC-9D89-BE4D3C465E8C}"/>
                  </a:ext>
                </a:extLst>
              </p:cNvPr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23;p1">
                <a:extLst>
                  <a:ext uri="{FF2B5EF4-FFF2-40B4-BE49-F238E27FC236}">
                    <a16:creationId xmlns:a16="http://schemas.microsoft.com/office/drawing/2014/main" id="{FE4F7A6C-7B8F-B8A8-55A4-505A24C37BC8}"/>
                  </a:ext>
                </a:extLst>
              </p:cNvPr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Who?</a:t>
                </a:r>
                <a:endParaRPr/>
              </a:p>
            </p:txBody>
          </p:sp>
          <p:sp>
            <p:nvSpPr>
              <p:cNvPr id="41" name="Google Shape;124;p1">
                <a:extLst>
                  <a:ext uri="{FF2B5EF4-FFF2-40B4-BE49-F238E27FC236}">
                    <a16:creationId xmlns:a16="http://schemas.microsoft.com/office/drawing/2014/main" id="{8EB53DCA-1B4F-C51A-D7C5-CD2214169E6C}"/>
                  </a:ext>
                </a:extLst>
              </p:cNvPr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125;p1">
              <a:extLst>
                <a:ext uri="{FF2B5EF4-FFF2-40B4-BE49-F238E27FC236}">
                  <a16:creationId xmlns:a16="http://schemas.microsoft.com/office/drawing/2014/main" id="{78DF76E1-B2F2-C17E-B948-D2F076881C1D}"/>
                </a:ext>
              </a:extLst>
            </p:cNvPr>
            <p:cNvSpPr txBox="1"/>
            <p:nvPr/>
          </p:nvSpPr>
          <p:spPr>
            <a:xfrm>
              <a:off x="1513197" y="2462810"/>
              <a:ext cx="148184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</a:rPr>
                <a:t>Al-Bara’ ibn Malik Brigades</a:t>
              </a:r>
              <a:endParaRPr dirty="0"/>
            </a:p>
          </p:txBody>
        </p:sp>
      </p:grpSp>
      <p:grpSp>
        <p:nvGrpSpPr>
          <p:cNvPr id="42" name="Google Shape;126;p1">
            <a:extLst>
              <a:ext uri="{FF2B5EF4-FFF2-40B4-BE49-F238E27FC236}">
                <a16:creationId xmlns:a16="http://schemas.microsoft.com/office/drawing/2014/main" id="{06FF6D3E-90D1-E5D6-D59F-CD724CFB782F}"/>
              </a:ext>
            </a:extLst>
          </p:cNvPr>
          <p:cNvGrpSpPr/>
          <p:nvPr/>
        </p:nvGrpSpPr>
        <p:grpSpPr>
          <a:xfrm>
            <a:off x="2965341" y="7317645"/>
            <a:ext cx="3605965" cy="2358095"/>
            <a:chOff x="2931994" y="1670821"/>
            <a:chExt cx="3605965" cy="1902179"/>
          </a:xfrm>
        </p:grpSpPr>
        <p:grpSp>
          <p:nvGrpSpPr>
            <p:cNvPr id="43" name="Google Shape;127;p1">
              <a:extLst>
                <a:ext uri="{FF2B5EF4-FFF2-40B4-BE49-F238E27FC236}">
                  <a16:creationId xmlns:a16="http://schemas.microsoft.com/office/drawing/2014/main" id="{724498F1-B904-AE4C-062E-ADFCE4654954}"/>
                </a:ext>
              </a:extLst>
            </p:cNvPr>
            <p:cNvGrpSpPr/>
            <p:nvPr/>
          </p:nvGrpSpPr>
          <p:grpSpPr>
            <a:xfrm>
              <a:off x="2934930" y="1670821"/>
              <a:ext cx="3603029" cy="1902179"/>
              <a:chOff x="207339" y="435516"/>
              <a:chExt cx="2528783" cy="1091387"/>
            </a:xfrm>
          </p:grpSpPr>
          <p:sp>
            <p:nvSpPr>
              <p:cNvPr id="45" name="Google Shape;128;p1">
                <a:extLst>
                  <a:ext uri="{FF2B5EF4-FFF2-40B4-BE49-F238E27FC236}">
                    <a16:creationId xmlns:a16="http://schemas.microsoft.com/office/drawing/2014/main" id="{3977C89C-1095-0DD7-03F8-C9F56D33146D}"/>
                  </a:ext>
                </a:extLst>
              </p:cNvPr>
              <p:cNvSpPr/>
              <p:nvPr/>
            </p:nvSpPr>
            <p:spPr>
              <a:xfrm>
                <a:off x="207339" y="686245"/>
                <a:ext cx="2528783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29;p1">
                <a:extLst>
                  <a:ext uri="{FF2B5EF4-FFF2-40B4-BE49-F238E27FC236}">
                    <a16:creationId xmlns:a16="http://schemas.microsoft.com/office/drawing/2014/main" id="{AC431510-7AEB-145F-81D1-5D29EAB41E3F}"/>
                  </a:ext>
                </a:extLst>
              </p:cNvPr>
              <p:cNvSpPr/>
              <p:nvPr/>
            </p:nvSpPr>
            <p:spPr>
              <a:xfrm>
                <a:off x="207339" y="435516"/>
                <a:ext cx="2528783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What is the report’s significance?</a:t>
                </a:r>
                <a:endParaRPr/>
              </a:p>
            </p:txBody>
          </p:sp>
        </p:grpSp>
        <p:sp>
          <p:nvSpPr>
            <p:cNvPr id="44" name="Google Shape;130;p1">
              <a:extLst>
                <a:ext uri="{FF2B5EF4-FFF2-40B4-BE49-F238E27FC236}">
                  <a16:creationId xmlns:a16="http://schemas.microsoft.com/office/drawing/2014/main" id="{4C39C951-EAC5-FC99-DCDC-D2A3ABA00D10}"/>
                </a:ext>
              </a:extLst>
            </p:cNvPr>
            <p:cNvSpPr txBox="1"/>
            <p:nvPr/>
          </p:nvSpPr>
          <p:spPr>
            <a:xfrm>
              <a:off x="2931994" y="2139472"/>
              <a:ext cx="3603028" cy="129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dirty="0">
                  <a:solidFill>
                    <a:schemeClr val="lt1"/>
                  </a:solidFill>
                </a:rPr>
                <a:t>Analysis of Al-Bara’ ibn Malik Brigades IMA activity</a:t>
              </a:r>
            </a:p>
            <a:p>
              <a:pPr marL="285750" indent="-285750"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dirty="0">
                  <a:solidFill>
                    <a:schemeClr val="lt1"/>
                  </a:solidFill>
                </a:rPr>
                <a:t>C</a:t>
              </a: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ollection and </a:t>
              </a:r>
              <a:r>
                <a:rPr lang="en-US" dirty="0">
                  <a:solidFill>
                    <a:schemeClr val="lt1"/>
                  </a:solidFill>
                </a:rPr>
                <a:t>a</a:t>
              </a: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nalysis of identifiers of individuals from Saudi Arabia, Bahrain and the UAE who are members of </a:t>
              </a:r>
              <a:r>
                <a:rPr lang="en-US" dirty="0">
                  <a:solidFill>
                    <a:schemeClr val="lt1"/>
                  </a:solidFill>
                </a:rPr>
                <a:t>Al-Bara’ ibn Malik Brigades IMA groups</a:t>
              </a:r>
              <a:endParaRPr dirty="0"/>
            </a:p>
            <a:p>
              <a:pPr marL="285750" marR="0" lvl="0" indent="-196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endParaRPr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31;p1">
            <a:extLst>
              <a:ext uri="{FF2B5EF4-FFF2-40B4-BE49-F238E27FC236}">
                <a16:creationId xmlns:a16="http://schemas.microsoft.com/office/drawing/2014/main" id="{BC6C3C8A-8E87-0FF2-5EFF-E623E5189770}"/>
              </a:ext>
            </a:extLst>
          </p:cNvPr>
          <p:cNvGrpSpPr/>
          <p:nvPr/>
        </p:nvGrpSpPr>
        <p:grpSpPr>
          <a:xfrm>
            <a:off x="170654" y="6680245"/>
            <a:ext cx="2566220" cy="2246729"/>
            <a:chOff x="3283050" y="446152"/>
            <a:chExt cx="2566220" cy="1127370"/>
          </a:xfrm>
        </p:grpSpPr>
        <p:grpSp>
          <p:nvGrpSpPr>
            <p:cNvPr id="48" name="Google Shape;132;p1">
              <a:extLst>
                <a:ext uri="{FF2B5EF4-FFF2-40B4-BE49-F238E27FC236}">
                  <a16:creationId xmlns:a16="http://schemas.microsoft.com/office/drawing/2014/main" id="{41FFA604-BB6F-4FB4-61B8-157B3AE62BC6}"/>
                </a:ext>
              </a:extLst>
            </p:cNvPr>
            <p:cNvGrpSpPr/>
            <p:nvPr/>
          </p:nvGrpSpPr>
          <p:grpSpPr>
            <a:xfrm>
              <a:off x="3283050" y="470735"/>
              <a:ext cx="2566220" cy="1091388"/>
              <a:chOff x="207339" y="435515"/>
              <a:chExt cx="2566220" cy="1091388"/>
            </a:xfrm>
          </p:grpSpPr>
          <p:sp>
            <p:nvSpPr>
              <p:cNvPr id="50" name="Google Shape;133;p1">
                <a:extLst>
                  <a:ext uri="{FF2B5EF4-FFF2-40B4-BE49-F238E27FC236}">
                    <a16:creationId xmlns:a16="http://schemas.microsoft.com/office/drawing/2014/main" id="{47502F30-383D-548E-4C08-2EBA5E4FB856}"/>
                  </a:ext>
                </a:extLst>
              </p:cNvPr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34;p1">
                <a:extLst>
                  <a:ext uri="{FF2B5EF4-FFF2-40B4-BE49-F238E27FC236}">
                    <a16:creationId xmlns:a16="http://schemas.microsoft.com/office/drawing/2014/main" id="{701F0C44-0649-7622-9D7C-EBC32D5ABE43}"/>
                  </a:ext>
                </a:extLst>
              </p:cNvPr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Where?</a:t>
                </a:r>
                <a:endParaRPr/>
              </a:p>
            </p:txBody>
          </p:sp>
          <p:sp>
            <p:nvSpPr>
              <p:cNvPr id="52" name="Google Shape;135;p1">
                <a:extLst>
                  <a:ext uri="{FF2B5EF4-FFF2-40B4-BE49-F238E27FC236}">
                    <a16:creationId xmlns:a16="http://schemas.microsoft.com/office/drawing/2014/main" id="{0F1E88F1-AFD3-2BCE-80A0-B25FA31FA164}"/>
                  </a:ext>
                </a:extLst>
              </p:cNvPr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136;p1">
              <a:extLst>
                <a:ext uri="{FF2B5EF4-FFF2-40B4-BE49-F238E27FC236}">
                  <a16:creationId xmlns:a16="http://schemas.microsoft.com/office/drawing/2014/main" id="{5D184377-26E6-DE15-C90F-1B862336AFF7}"/>
                </a:ext>
              </a:extLst>
            </p:cNvPr>
            <p:cNvSpPr txBox="1"/>
            <p:nvPr/>
          </p:nvSpPr>
          <p:spPr>
            <a:xfrm>
              <a:off x="4563223" y="446152"/>
              <a:ext cx="1231276" cy="1127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</a:rPr>
                <a:t>Saudi Arabia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</a:rPr>
                <a:t>Bahrain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lt1"/>
                  </a:solidFill>
                </a:rPr>
                <a:t>UAE</a:t>
              </a:r>
              <a:endParaRPr dirty="0"/>
            </a:p>
          </p:txBody>
        </p:sp>
      </p:grpSp>
      <p:grpSp>
        <p:nvGrpSpPr>
          <p:cNvPr id="53" name="Google Shape;138;p1">
            <a:extLst>
              <a:ext uri="{FF2B5EF4-FFF2-40B4-BE49-F238E27FC236}">
                <a16:creationId xmlns:a16="http://schemas.microsoft.com/office/drawing/2014/main" id="{231EC4E2-DCFA-1DBF-514E-A26A32AAB69F}"/>
              </a:ext>
            </a:extLst>
          </p:cNvPr>
          <p:cNvGrpSpPr/>
          <p:nvPr/>
        </p:nvGrpSpPr>
        <p:grpSpPr>
          <a:xfrm>
            <a:off x="33007" y="2853420"/>
            <a:ext cx="3798438" cy="2715395"/>
            <a:chOff x="265041" y="2439909"/>
            <a:chExt cx="2617967" cy="1091388"/>
          </a:xfrm>
        </p:grpSpPr>
        <p:grpSp>
          <p:nvGrpSpPr>
            <p:cNvPr id="54" name="Google Shape;139;p1">
              <a:extLst>
                <a:ext uri="{FF2B5EF4-FFF2-40B4-BE49-F238E27FC236}">
                  <a16:creationId xmlns:a16="http://schemas.microsoft.com/office/drawing/2014/main" id="{D4F457D3-1F9B-123E-3058-DEF1D4EC1F27}"/>
                </a:ext>
              </a:extLst>
            </p:cNvPr>
            <p:cNvGrpSpPr/>
            <p:nvPr/>
          </p:nvGrpSpPr>
          <p:grpSpPr>
            <a:xfrm>
              <a:off x="265041" y="2439909"/>
              <a:ext cx="2566220" cy="1091388"/>
              <a:chOff x="207339" y="435515"/>
              <a:chExt cx="2566220" cy="1091388"/>
            </a:xfrm>
          </p:grpSpPr>
          <p:sp>
            <p:nvSpPr>
              <p:cNvPr id="56" name="Google Shape;140;p1">
                <a:extLst>
                  <a:ext uri="{FF2B5EF4-FFF2-40B4-BE49-F238E27FC236}">
                    <a16:creationId xmlns:a16="http://schemas.microsoft.com/office/drawing/2014/main" id="{87E283C0-E770-E675-A655-07AC19B694DE}"/>
                  </a:ext>
                </a:extLst>
              </p:cNvPr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;p1">
                <a:extLst>
                  <a:ext uri="{FF2B5EF4-FFF2-40B4-BE49-F238E27FC236}">
                    <a16:creationId xmlns:a16="http://schemas.microsoft.com/office/drawing/2014/main" id="{19F587B5-1572-D7B1-0616-EAD26E61167D}"/>
                  </a:ext>
                </a:extLst>
              </p:cNvPr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Who?</a:t>
                </a:r>
                <a:endParaRPr/>
              </a:p>
            </p:txBody>
          </p:sp>
          <p:sp>
            <p:nvSpPr>
              <p:cNvPr id="58" name="Google Shape;142;p1">
                <a:extLst>
                  <a:ext uri="{FF2B5EF4-FFF2-40B4-BE49-F238E27FC236}">
                    <a16:creationId xmlns:a16="http://schemas.microsoft.com/office/drawing/2014/main" id="{92F139B9-3C23-9FC1-CA16-232D710C4987}"/>
                  </a:ext>
                </a:extLst>
              </p:cNvPr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143;p1">
              <a:extLst>
                <a:ext uri="{FF2B5EF4-FFF2-40B4-BE49-F238E27FC236}">
                  <a16:creationId xmlns:a16="http://schemas.microsoft.com/office/drawing/2014/main" id="{107D5F9B-B47E-333F-7821-FF5B2E03DE2F}"/>
                </a:ext>
              </a:extLst>
            </p:cNvPr>
            <p:cNvSpPr txBox="1"/>
            <p:nvPr/>
          </p:nvSpPr>
          <p:spPr>
            <a:xfrm>
              <a:off x="1513198" y="2462810"/>
              <a:ext cx="1369810" cy="90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SAF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RSF</a:t>
              </a: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" name="Google Shape;148;p1">
            <a:extLst>
              <a:ext uri="{FF2B5EF4-FFF2-40B4-BE49-F238E27FC236}">
                <a16:creationId xmlns:a16="http://schemas.microsoft.com/office/drawing/2014/main" id="{1A69DC15-ED85-E9DD-5D0B-E7D9D2274E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6816" y="6345789"/>
            <a:ext cx="640540" cy="69184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udan">
            <a:extLst>
              <a:ext uri="{FF2B5EF4-FFF2-40B4-BE49-F238E27FC236}">
                <a16:creationId xmlns:a16="http://schemas.microsoft.com/office/drawing/2014/main" id="{ED436B8C-156F-CF9D-72E8-1CE0D079AA64}"/>
              </a:ext>
            </a:extLst>
          </p:cNvPr>
          <p:cNvSpPr>
            <a:spLocks/>
          </p:cNvSpPr>
          <p:nvPr/>
        </p:nvSpPr>
        <p:spPr bwMode="auto">
          <a:xfrm>
            <a:off x="719836" y="1702568"/>
            <a:ext cx="778169" cy="882453"/>
          </a:xfrm>
          <a:custGeom>
            <a:avLst/>
            <a:gdLst/>
            <a:ahLst/>
            <a:cxnLst>
              <a:cxn ang="0">
                <a:pos x="442" y="199"/>
              </a:cxn>
              <a:cxn ang="0">
                <a:pos x="446" y="187"/>
              </a:cxn>
              <a:cxn ang="0">
                <a:pos x="475" y="170"/>
              </a:cxn>
              <a:cxn ang="0">
                <a:pos x="458" y="149"/>
              </a:cxn>
              <a:cxn ang="0">
                <a:pos x="439" y="137"/>
              </a:cxn>
              <a:cxn ang="0">
                <a:pos x="434" y="114"/>
              </a:cxn>
              <a:cxn ang="0">
                <a:pos x="430" y="90"/>
              </a:cxn>
              <a:cxn ang="0">
                <a:pos x="423" y="55"/>
              </a:cxn>
              <a:cxn ang="0">
                <a:pos x="413" y="29"/>
              </a:cxn>
              <a:cxn ang="0">
                <a:pos x="387" y="0"/>
              </a:cxn>
              <a:cxn ang="0">
                <a:pos x="361" y="26"/>
              </a:cxn>
              <a:cxn ang="0">
                <a:pos x="345" y="31"/>
              </a:cxn>
              <a:cxn ang="0">
                <a:pos x="326" y="47"/>
              </a:cxn>
              <a:cxn ang="0">
                <a:pos x="269" y="36"/>
              </a:cxn>
              <a:cxn ang="0">
                <a:pos x="87" y="36"/>
              </a:cxn>
              <a:cxn ang="0">
                <a:pos x="54" y="241"/>
              </a:cxn>
              <a:cxn ang="0">
                <a:pos x="30" y="246"/>
              </a:cxn>
              <a:cxn ang="0">
                <a:pos x="30" y="258"/>
              </a:cxn>
              <a:cxn ang="0">
                <a:pos x="16" y="272"/>
              </a:cxn>
              <a:cxn ang="0">
                <a:pos x="7" y="300"/>
              </a:cxn>
              <a:cxn ang="0">
                <a:pos x="9" y="322"/>
              </a:cxn>
              <a:cxn ang="0">
                <a:pos x="4" y="338"/>
              </a:cxn>
              <a:cxn ang="0">
                <a:pos x="19" y="338"/>
              </a:cxn>
              <a:cxn ang="0">
                <a:pos x="21" y="373"/>
              </a:cxn>
              <a:cxn ang="0">
                <a:pos x="35" y="385"/>
              </a:cxn>
              <a:cxn ang="0">
                <a:pos x="42" y="409"/>
              </a:cxn>
              <a:cxn ang="0">
                <a:pos x="54" y="430"/>
              </a:cxn>
              <a:cxn ang="0">
                <a:pos x="47" y="451"/>
              </a:cxn>
              <a:cxn ang="0">
                <a:pos x="49" y="463"/>
              </a:cxn>
              <a:cxn ang="0">
                <a:pos x="73" y="456"/>
              </a:cxn>
              <a:cxn ang="0">
                <a:pos x="78" y="447"/>
              </a:cxn>
              <a:cxn ang="0">
                <a:pos x="89" y="418"/>
              </a:cxn>
              <a:cxn ang="0">
                <a:pos x="115" y="416"/>
              </a:cxn>
              <a:cxn ang="0">
                <a:pos x="125" y="430"/>
              </a:cxn>
              <a:cxn ang="0">
                <a:pos x="170" y="433"/>
              </a:cxn>
              <a:cxn ang="0">
                <a:pos x="196" y="442"/>
              </a:cxn>
              <a:cxn ang="0">
                <a:pos x="234" y="411"/>
              </a:cxn>
              <a:cxn ang="0">
                <a:pos x="290" y="409"/>
              </a:cxn>
              <a:cxn ang="0">
                <a:pos x="307" y="364"/>
              </a:cxn>
              <a:cxn ang="0">
                <a:pos x="331" y="347"/>
              </a:cxn>
              <a:cxn ang="0">
                <a:pos x="328" y="378"/>
              </a:cxn>
              <a:cxn ang="0">
                <a:pos x="335" y="399"/>
              </a:cxn>
              <a:cxn ang="0">
                <a:pos x="357" y="423"/>
              </a:cxn>
              <a:cxn ang="0">
                <a:pos x="359" y="409"/>
              </a:cxn>
              <a:cxn ang="0">
                <a:pos x="368" y="399"/>
              </a:cxn>
              <a:cxn ang="0">
                <a:pos x="380" y="385"/>
              </a:cxn>
              <a:cxn ang="0">
                <a:pos x="382" y="364"/>
              </a:cxn>
              <a:cxn ang="0">
                <a:pos x="392" y="343"/>
              </a:cxn>
              <a:cxn ang="0">
                <a:pos x="411" y="333"/>
              </a:cxn>
              <a:cxn ang="0">
                <a:pos x="418" y="303"/>
              </a:cxn>
              <a:cxn ang="0">
                <a:pos x="416" y="262"/>
              </a:cxn>
              <a:cxn ang="0">
                <a:pos x="423" y="239"/>
              </a:cxn>
              <a:cxn ang="0">
                <a:pos x="430" y="215"/>
              </a:cxn>
            </a:cxnLst>
            <a:rect l="0" t="0" r="r" b="b"/>
            <a:pathLst>
              <a:path w="475" h="466">
                <a:moveTo>
                  <a:pt x="432" y="208"/>
                </a:moveTo>
                <a:lnTo>
                  <a:pt x="434" y="206"/>
                </a:lnTo>
                <a:lnTo>
                  <a:pt x="434" y="199"/>
                </a:lnTo>
                <a:lnTo>
                  <a:pt x="442" y="199"/>
                </a:lnTo>
                <a:lnTo>
                  <a:pt x="444" y="196"/>
                </a:lnTo>
                <a:lnTo>
                  <a:pt x="444" y="194"/>
                </a:lnTo>
                <a:lnTo>
                  <a:pt x="446" y="192"/>
                </a:lnTo>
                <a:lnTo>
                  <a:pt x="446" y="187"/>
                </a:lnTo>
                <a:lnTo>
                  <a:pt x="451" y="187"/>
                </a:lnTo>
                <a:lnTo>
                  <a:pt x="460" y="184"/>
                </a:lnTo>
                <a:lnTo>
                  <a:pt x="470" y="180"/>
                </a:lnTo>
                <a:lnTo>
                  <a:pt x="475" y="170"/>
                </a:lnTo>
                <a:lnTo>
                  <a:pt x="475" y="166"/>
                </a:lnTo>
                <a:lnTo>
                  <a:pt x="460" y="154"/>
                </a:lnTo>
                <a:lnTo>
                  <a:pt x="460" y="151"/>
                </a:lnTo>
                <a:lnTo>
                  <a:pt x="458" y="149"/>
                </a:lnTo>
                <a:lnTo>
                  <a:pt x="458" y="144"/>
                </a:lnTo>
                <a:lnTo>
                  <a:pt x="453" y="142"/>
                </a:lnTo>
                <a:lnTo>
                  <a:pt x="444" y="142"/>
                </a:lnTo>
                <a:lnTo>
                  <a:pt x="439" y="137"/>
                </a:lnTo>
                <a:lnTo>
                  <a:pt x="439" y="132"/>
                </a:lnTo>
                <a:lnTo>
                  <a:pt x="437" y="125"/>
                </a:lnTo>
                <a:lnTo>
                  <a:pt x="437" y="118"/>
                </a:lnTo>
                <a:lnTo>
                  <a:pt x="434" y="114"/>
                </a:lnTo>
                <a:lnTo>
                  <a:pt x="434" y="107"/>
                </a:lnTo>
                <a:lnTo>
                  <a:pt x="432" y="107"/>
                </a:lnTo>
                <a:lnTo>
                  <a:pt x="432" y="97"/>
                </a:lnTo>
                <a:lnTo>
                  <a:pt x="430" y="90"/>
                </a:lnTo>
                <a:lnTo>
                  <a:pt x="430" y="73"/>
                </a:lnTo>
                <a:lnTo>
                  <a:pt x="427" y="69"/>
                </a:lnTo>
                <a:lnTo>
                  <a:pt x="434" y="66"/>
                </a:lnTo>
                <a:lnTo>
                  <a:pt x="423" y="55"/>
                </a:lnTo>
                <a:lnTo>
                  <a:pt x="423" y="38"/>
                </a:lnTo>
                <a:lnTo>
                  <a:pt x="420" y="33"/>
                </a:lnTo>
                <a:lnTo>
                  <a:pt x="418" y="31"/>
                </a:lnTo>
                <a:lnTo>
                  <a:pt x="413" y="29"/>
                </a:lnTo>
                <a:lnTo>
                  <a:pt x="401" y="17"/>
                </a:lnTo>
                <a:lnTo>
                  <a:pt x="397" y="17"/>
                </a:lnTo>
                <a:lnTo>
                  <a:pt x="390" y="10"/>
                </a:lnTo>
                <a:lnTo>
                  <a:pt x="387" y="0"/>
                </a:lnTo>
                <a:lnTo>
                  <a:pt x="378" y="12"/>
                </a:lnTo>
                <a:lnTo>
                  <a:pt x="364" y="12"/>
                </a:lnTo>
                <a:lnTo>
                  <a:pt x="364" y="21"/>
                </a:lnTo>
                <a:lnTo>
                  <a:pt x="361" y="26"/>
                </a:lnTo>
                <a:lnTo>
                  <a:pt x="359" y="29"/>
                </a:lnTo>
                <a:lnTo>
                  <a:pt x="352" y="29"/>
                </a:lnTo>
                <a:lnTo>
                  <a:pt x="349" y="31"/>
                </a:lnTo>
                <a:lnTo>
                  <a:pt x="345" y="31"/>
                </a:lnTo>
                <a:lnTo>
                  <a:pt x="340" y="36"/>
                </a:lnTo>
                <a:lnTo>
                  <a:pt x="335" y="45"/>
                </a:lnTo>
                <a:lnTo>
                  <a:pt x="333" y="47"/>
                </a:lnTo>
                <a:lnTo>
                  <a:pt x="326" y="47"/>
                </a:lnTo>
                <a:lnTo>
                  <a:pt x="323" y="45"/>
                </a:lnTo>
                <a:lnTo>
                  <a:pt x="321" y="40"/>
                </a:lnTo>
                <a:lnTo>
                  <a:pt x="319" y="38"/>
                </a:lnTo>
                <a:lnTo>
                  <a:pt x="269" y="36"/>
                </a:lnTo>
                <a:lnTo>
                  <a:pt x="269" y="31"/>
                </a:lnTo>
                <a:lnTo>
                  <a:pt x="267" y="31"/>
                </a:lnTo>
                <a:lnTo>
                  <a:pt x="260" y="38"/>
                </a:lnTo>
                <a:lnTo>
                  <a:pt x="87" y="36"/>
                </a:lnTo>
                <a:lnTo>
                  <a:pt x="87" y="99"/>
                </a:lnTo>
                <a:lnTo>
                  <a:pt x="56" y="99"/>
                </a:lnTo>
                <a:lnTo>
                  <a:pt x="59" y="241"/>
                </a:lnTo>
                <a:lnTo>
                  <a:pt x="54" y="241"/>
                </a:lnTo>
                <a:lnTo>
                  <a:pt x="49" y="239"/>
                </a:lnTo>
                <a:lnTo>
                  <a:pt x="33" y="239"/>
                </a:lnTo>
                <a:lnTo>
                  <a:pt x="28" y="244"/>
                </a:lnTo>
                <a:lnTo>
                  <a:pt x="30" y="246"/>
                </a:lnTo>
                <a:lnTo>
                  <a:pt x="30" y="251"/>
                </a:lnTo>
                <a:lnTo>
                  <a:pt x="33" y="253"/>
                </a:lnTo>
                <a:lnTo>
                  <a:pt x="33" y="255"/>
                </a:lnTo>
                <a:lnTo>
                  <a:pt x="30" y="258"/>
                </a:lnTo>
                <a:lnTo>
                  <a:pt x="26" y="260"/>
                </a:lnTo>
                <a:lnTo>
                  <a:pt x="21" y="265"/>
                </a:lnTo>
                <a:lnTo>
                  <a:pt x="21" y="272"/>
                </a:lnTo>
                <a:lnTo>
                  <a:pt x="16" y="272"/>
                </a:lnTo>
                <a:lnTo>
                  <a:pt x="19" y="281"/>
                </a:lnTo>
                <a:lnTo>
                  <a:pt x="21" y="288"/>
                </a:lnTo>
                <a:lnTo>
                  <a:pt x="14" y="293"/>
                </a:lnTo>
                <a:lnTo>
                  <a:pt x="7" y="300"/>
                </a:lnTo>
                <a:lnTo>
                  <a:pt x="9" y="303"/>
                </a:lnTo>
                <a:lnTo>
                  <a:pt x="14" y="312"/>
                </a:lnTo>
                <a:lnTo>
                  <a:pt x="14" y="317"/>
                </a:lnTo>
                <a:lnTo>
                  <a:pt x="9" y="322"/>
                </a:lnTo>
                <a:lnTo>
                  <a:pt x="4" y="324"/>
                </a:lnTo>
                <a:lnTo>
                  <a:pt x="0" y="329"/>
                </a:lnTo>
                <a:lnTo>
                  <a:pt x="0" y="336"/>
                </a:lnTo>
                <a:lnTo>
                  <a:pt x="4" y="338"/>
                </a:lnTo>
                <a:lnTo>
                  <a:pt x="9" y="338"/>
                </a:lnTo>
                <a:lnTo>
                  <a:pt x="12" y="336"/>
                </a:lnTo>
                <a:lnTo>
                  <a:pt x="16" y="336"/>
                </a:lnTo>
                <a:lnTo>
                  <a:pt x="19" y="338"/>
                </a:lnTo>
                <a:lnTo>
                  <a:pt x="19" y="355"/>
                </a:lnTo>
                <a:lnTo>
                  <a:pt x="26" y="362"/>
                </a:lnTo>
                <a:lnTo>
                  <a:pt x="19" y="364"/>
                </a:lnTo>
                <a:lnTo>
                  <a:pt x="21" y="373"/>
                </a:lnTo>
                <a:lnTo>
                  <a:pt x="23" y="373"/>
                </a:lnTo>
                <a:lnTo>
                  <a:pt x="28" y="376"/>
                </a:lnTo>
                <a:lnTo>
                  <a:pt x="33" y="383"/>
                </a:lnTo>
                <a:lnTo>
                  <a:pt x="35" y="385"/>
                </a:lnTo>
                <a:lnTo>
                  <a:pt x="35" y="388"/>
                </a:lnTo>
                <a:lnTo>
                  <a:pt x="30" y="388"/>
                </a:lnTo>
                <a:lnTo>
                  <a:pt x="30" y="397"/>
                </a:lnTo>
                <a:lnTo>
                  <a:pt x="42" y="409"/>
                </a:lnTo>
                <a:lnTo>
                  <a:pt x="45" y="414"/>
                </a:lnTo>
                <a:lnTo>
                  <a:pt x="49" y="418"/>
                </a:lnTo>
                <a:lnTo>
                  <a:pt x="52" y="425"/>
                </a:lnTo>
                <a:lnTo>
                  <a:pt x="54" y="430"/>
                </a:lnTo>
                <a:lnTo>
                  <a:pt x="54" y="442"/>
                </a:lnTo>
                <a:lnTo>
                  <a:pt x="52" y="444"/>
                </a:lnTo>
                <a:lnTo>
                  <a:pt x="49" y="449"/>
                </a:lnTo>
                <a:lnTo>
                  <a:pt x="47" y="451"/>
                </a:lnTo>
                <a:lnTo>
                  <a:pt x="47" y="454"/>
                </a:lnTo>
                <a:lnTo>
                  <a:pt x="49" y="456"/>
                </a:lnTo>
                <a:lnTo>
                  <a:pt x="52" y="456"/>
                </a:lnTo>
                <a:lnTo>
                  <a:pt x="49" y="463"/>
                </a:lnTo>
                <a:lnTo>
                  <a:pt x="66" y="466"/>
                </a:lnTo>
                <a:lnTo>
                  <a:pt x="66" y="461"/>
                </a:lnTo>
                <a:lnTo>
                  <a:pt x="68" y="459"/>
                </a:lnTo>
                <a:lnTo>
                  <a:pt x="73" y="456"/>
                </a:lnTo>
                <a:lnTo>
                  <a:pt x="73" y="456"/>
                </a:lnTo>
                <a:lnTo>
                  <a:pt x="73" y="454"/>
                </a:lnTo>
                <a:lnTo>
                  <a:pt x="73" y="451"/>
                </a:lnTo>
                <a:lnTo>
                  <a:pt x="78" y="447"/>
                </a:lnTo>
                <a:lnTo>
                  <a:pt x="78" y="437"/>
                </a:lnTo>
                <a:lnTo>
                  <a:pt x="82" y="437"/>
                </a:lnTo>
                <a:lnTo>
                  <a:pt x="82" y="428"/>
                </a:lnTo>
                <a:lnTo>
                  <a:pt x="89" y="418"/>
                </a:lnTo>
                <a:lnTo>
                  <a:pt x="92" y="411"/>
                </a:lnTo>
                <a:lnTo>
                  <a:pt x="101" y="409"/>
                </a:lnTo>
                <a:lnTo>
                  <a:pt x="113" y="407"/>
                </a:lnTo>
                <a:lnTo>
                  <a:pt x="115" y="416"/>
                </a:lnTo>
                <a:lnTo>
                  <a:pt x="118" y="418"/>
                </a:lnTo>
                <a:lnTo>
                  <a:pt x="123" y="421"/>
                </a:lnTo>
                <a:lnTo>
                  <a:pt x="123" y="423"/>
                </a:lnTo>
                <a:lnTo>
                  <a:pt x="125" y="430"/>
                </a:lnTo>
                <a:lnTo>
                  <a:pt x="127" y="433"/>
                </a:lnTo>
                <a:lnTo>
                  <a:pt x="137" y="440"/>
                </a:lnTo>
                <a:lnTo>
                  <a:pt x="146" y="435"/>
                </a:lnTo>
                <a:lnTo>
                  <a:pt x="170" y="433"/>
                </a:lnTo>
                <a:lnTo>
                  <a:pt x="175" y="435"/>
                </a:lnTo>
                <a:lnTo>
                  <a:pt x="177" y="442"/>
                </a:lnTo>
                <a:lnTo>
                  <a:pt x="177" y="442"/>
                </a:lnTo>
                <a:lnTo>
                  <a:pt x="196" y="442"/>
                </a:lnTo>
                <a:lnTo>
                  <a:pt x="205" y="430"/>
                </a:lnTo>
                <a:lnTo>
                  <a:pt x="219" y="430"/>
                </a:lnTo>
                <a:lnTo>
                  <a:pt x="222" y="418"/>
                </a:lnTo>
                <a:lnTo>
                  <a:pt x="234" y="411"/>
                </a:lnTo>
                <a:lnTo>
                  <a:pt x="250" y="421"/>
                </a:lnTo>
                <a:lnTo>
                  <a:pt x="260" y="430"/>
                </a:lnTo>
                <a:lnTo>
                  <a:pt x="274" y="430"/>
                </a:lnTo>
                <a:lnTo>
                  <a:pt x="290" y="409"/>
                </a:lnTo>
                <a:lnTo>
                  <a:pt x="295" y="397"/>
                </a:lnTo>
                <a:lnTo>
                  <a:pt x="309" y="388"/>
                </a:lnTo>
                <a:lnTo>
                  <a:pt x="307" y="381"/>
                </a:lnTo>
                <a:lnTo>
                  <a:pt x="307" y="364"/>
                </a:lnTo>
                <a:lnTo>
                  <a:pt x="300" y="357"/>
                </a:lnTo>
                <a:lnTo>
                  <a:pt x="319" y="357"/>
                </a:lnTo>
                <a:lnTo>
                  <a:pt x="319" y="350"/>
                </a:lnTo>
                <a:lnTo>
                  <a:pt x="331" y="347"/>
                </a:lnTo>
                <a:lnTo>
                  <a:pt x="328" y="357"/>
                </a:lnTo>
                <a:lnTo>
                  <a:pt x="328" y="366"/>
                </a:lnTo>
                <a:lnTo>
                  <a:pt x="326" y="369"/>
                </a:lnTo>
                <a:lnTo>
                  <a:pt x="328" y="378"/>
                </a:lnTo>
                <a:lnTo>
                  <a:pt x="331" y="385"/>
                </a:lnTo>
                <a:lnTo>
                  <a:pt x="331" y="390"/>
                </a:lnTo>
                <a:lnTo>
                  <a:pt x="328" y="395"/>
                </a:lnTo>
                <a:lnTo>
                  <a:pt x="335" y="399"/>
                </a:lnTo>
                <a:lnTo>
                  <a:pt x="345" y="407"/>
                </a:lnTo>
                <a:lnTo>
                  <a:pt x="352" y="414"/>
                </a:lnTo>
                <a:lnTo>
                  <a:pt x="354" y="418"/>
                </a:lnTo>
                <a:lnTo>
                  <a:pt x="357" y="423"/>
                </a:lnTo>
                <a:lnTo>
                  <a:pt x="359" y="423"/>
                </a:lnTo>
                <a:lnTo>
                  <a:pt x="361" y="421"/>
                </a:lnTo>
                <a:lnTo>
                  <a:pt x="361" y="414"/>
                </a:lnTo>
                <a:lnTo>
                  <a:pt x="359" y="409"/>
                </a:lnTo>
                <a:lnTo>
                  <a:pt x="359" y="402"/>
                </a:lnTo>
                <a:lnTo>
                  <a:pt x="366" y="395"/>
                </a:lnTo>
                <a:lnTo>
                  <a:pt x="368" y="395"/>
                </a:lnTo>
                <a:lnTo>
                  <a:pt x="368" y="399"/>
                </a:lnTo>
                <a:lnTo>
                  <a:pt x="371" y="402"/>
                </a:lnTo>
                <a:lnTo>
                  <a:pt x="378" y="402"/>
                </a:lnTo>
                <a:lnTo>
                  <a:pt x="380" y="399"/>
                </a:lnTo>
                <a:lnTo>
                  <a:pt x="380" y="385"/>
                </a:lnTo>
                <a:lnTo>
                  <a:pt x="378" y="383"/>
                </a:lnTo>
                <a:lnTo>
                  <a:pt x="378" y="381"/>
                </a:lnTo>
                <a:lnTo>
                  <a:pt x="382" y="373"/>
                </a:lnTo>
                <a:lnTo>
                  <a:pt x="382" y="364"/>
                </a:lnTo>
                <a:lnTo>
                  <a:pt x="385" y="362"/>
                </a:lnTo>
                <a:lnTo>
                  <a:pt x="390" y="362"/>
                </a:lnTo>
                <a:lnTo>
                  <a:pt x="392" y="357"/>
                </a:lnTo>
                <a:lnTo>
                  <a:pt x="392" y="343"/>
                </a:lnTo>
                <a:lnTo>
                  <a:pt x="394" y="340"/>
                </a:lnTo>
                <a:lnTo>
                  <a:pt x="397" y="336"/>
                </a:lnTo>
                <a:lnTo>
                  <a:pt x="399" y="333"/>
                </a:lnTo>
                <a:lnTo>
                  <a:pt x="411" y="333"/>
                </a:lnTo>
                <a:lnTo>
                  <a:pt x="411" y="314"/>
                </a:lnTo>
                <a:lnTo>
                  <a:pt x="413" y="310"/>
                </a:lnTo>
                <a:lnTo>
                  <a:pt x="416" y="307"/>
                </a:lnTo>
                <a:lnTo>
                  <a:pt x="418" y="303"/>
                </a:lnTo>
                <a:lnTo>
                  <a:pt x="420" y="300"/>
                </a:lnTo>
                <a:lnTo>
                  <a:pt x="420" y="284"/>
                </a:lnTo>
                <a:lnTo>
                  <a:pt x="418" y="265"/>
                </a:lnTo>
                <a:lnTo>
                  <a:pt x="416" y="262"/>
                </a:lnTo>
                <a:lnTo>
                  <a:pt x="416" y="255"/>
                </a:lnTo>
                <a:lnTo>
                  <a:pt x="420" y="253"/>
                </a:lnTo>
                <a:lnTo>
                  <a:pt x="423" y="253"/>
                </a:lnTo>
                <a:lnTo>
                  <a:pt x="423" y="239"/>
                </a:lnTo>
                <a:lnTo>
                  <a:pt x="425" y="239"/>
                </a:lnTo>
                <a:lnTo>
                  <a:pt x="427" y="236"/>
                </a:lnTo>
                <a:lnTo>
                  <a:pt x="430" y="232"/>
                </a:lnTo>
                <a:lnTo>
                  <a:pt x="430" y="215"/>
                </a:lnTo>
                <a:lnTo>
                  <a:pt x="427" y="213"/>
                </a:lnTo>
                <a:lnTo>
                  <a:pt x="427" y="208"/>
                </a:lnTo>
                <a:lnTo>
                  <a:pt x="432" y="208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lt1"/>
              </a:solidFill>
            </a:endParaRP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7D76BDFF-D423-19BA-644E-1EA1EF52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62" y="1504112"/>
            <a:ext cx="746844" cy="7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>
            <a:extLst>
              <a:ext uri="{FF2B5EF4-FFF2-40B4-BE49-F238E27FC236}">
                <a16:creationId xmlns:a16="http://schemas.microsoft.com/office/drawing/2014/main" id="{1B08302C-808C-5FD3-0B99-D7BF64AC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7" y="3574716"/>
            <a:ext cx="855449" cy="761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>
            <a:extLst>
              <a:ext uri="{FF2B5EF4-FFF2-40B4-BE49-F238E27FC236}">
                <a16:creationId xmlns:a16="http://schemas.microsoft.com/office/drawing/2014/main" id="{2C66E2CC-BF43-E25D-B557-9D1579FB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3" y="4600310"/>
            <a:ext cx="740272" cy="90338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Saudi Arabia">
            <a:extLst>
              <a:ext uri="{FF2B5EF4-FFF2-40B4-BE49-F238E27FC236}">
                <a16:creationId xmlns:a16="http://schemas.microsoft.com/office/drawing/2014/main" id="{09BAFFB3-97B1-36A5-B9D6-C45ADE102746}"/>
              </a:ext>
            </a:extLst>
          </p:cNvPr>
          <p:cNvSpPr>
            <a:spLocks/>
          </p:cNvSpPr>
          <p:nvPr/>
        </p:nvSpPr>
        <p:spPr bwMode="gray">
          <a:xfrm>
            <a:off x="561204" y="7309581"/>
            <a:ext cx="466493" cy="422884"/>
          </a:xfrm>
          <a:custGeom>
            <a:avLst/>
            <a:gdLst>
              <a:gd name="T0" fmla="*/ 2147483647 w 1488"/>
              <a:gd name="T1" fmla="*/ 2147483647 h 1278"/>
              <a:gd name="T2" fmla="*/ 2147483647 w 1488"/>
              <a:gd name="T3" fmla="*/ 2147483647 h 1278"/>
              <a:gd name="T4" fmla="*/ 2147483647 w 1488"/>
              <a:gd name="T5" fmla="*/ 2147483647 h 1278"/>
              <a:gd name="T6" fmla="*/ 2147483647 w 1488"/>
              <a:gd name="T7" fmla="*/ 2147483647 h 1278"/>
              <a:gd name="T8" fmla="*/ 2147483647 w 1488"/>
              <a:gd name="T9" fmla="*/ 2147483647 h 1278"/>
              <a:gd name="T10" fmla="*/ 2147483647 w 1488"/>
              <a:gd name="T11" fmla="*/ 2147483647 h 1278"/>
              <a:gd name="T12" fmla="*/ 2147483647 w 1488"/>
              <a:gd name="T13" fmla="*/ 2147483647 h 1278"/>
              <a:gd name="T14" fmla="*/ 2147483647 w 1488"/>
              <a:gd name="T15" fmla="*/ 2147483647 h 1278"/>
              <a:gd name="T16" fmla="*/ 2147483647 w 1488"/>
              <a:gd name="T17" fmla="*/ 2147483647 h 1278"/>
              <a:gd name="T18" fmla="*/ 2147483647 w 1488"/>
              <a:gd name="T19" fmla="*/ 2147483647 h 1278"/>
              <a:gd name="T20" fmla="*/ 2147483647 w 1488"/>
              <a:gd name="T21" fmla="*/ 2147483647 h 1278"/>
              <a:gd name="T22" fmla="*/ 2147483647 w 1488"/>
              <a:gd name="T23" fmla="*/ 2147483647 h 1278"/>
              <a:gd name="T24" fmla="*/ 2147483647 w 1488"/>
              <a:gd name="T25" fmla="*/ 2147483647 h 1278"/>
              <a:gd name="T26" fmla="*/ 2147483647 w 1488"/>
              <a:gd name="T27" fmla="*/ 2147483647 h 1278"/>
              <a:gd name="T28" fmla="*/ 2147483647 w 1488"/>
              <a:gd name="T29" fmla="*/ 2147483647 h 1278"/>
              <a:gd name="T30" fmla="*/ 2147483647 w 1488"/>
              <a:gd name="T31" fmla="*/ 2147483647 h 1278"/>
              <a:gd name="T32" fmla="*/ 2147483647 w 1488"/>
              <a:gd name="T33" fmla="*/ 2147483647 h 1278"/>
              <a:gd name="T34" fmla="*/ 2147483647 w 1488"/>
              <a:gd name="T35" fmla="*/ 2147483647 h 1278"/>
              <a:gd name="T36" fmla="*/ 2147483647 w 1488"/>
              <a:gd name="T37" fmla="*/ 2147483647 h 1278"/>
              <a:gd name="T38" fmla="*/ 2147483647 w 1488"/>
              <a:gd name="T39" fmla="*/ 0 h 1278"/>
              <a:gd name="T40" fmla="*/ 2147483647 w 1488"/>
              <a:gd name="T41" fmla="*/ 2147483647 h 1278"/>
              <a:gd name="T42" fmla="*/ 2147483647 w 1488"/>
              <a:gd name="T43" fmla="*/ 2147483647 h 1278"/>
              <a:gd name="T44" fmla="*/ 2147483647 w 1488"/>
              <a:gd name="T45" fmla="*/ 2147483647 h 1278"/>
              <a:gd name="T46" fmla="*/ 2147483647 w 1488"/>
              <a:gd name="T47" fmla="*/ 2147483647 h 1278"/>
              <a:gd name="T48" fmla="*/ 2147483647 w 1488"/>
              <a:gd name="T49" fmla="*/ 2147483647 h 1278"/>
              <a:gd name="T50" fmla="*/ 2147483647 w 1488"/>
              <a:gd name="T51" fmla="*/ 2147483647 h 1278"/>
              <a:gd name="T52" fmla="*/ 2147483647 w 1488"/>
              <a:gd name="T53" fmla="*/ 2147483647 h 1278"/>
              <a:gd name="T54" fmla="*/ 2147483647 w 1488"/>
              <a:gd name="T55" fmla="*/ 2147483647 h 1278"/>
              <a:gd name="T56" fmla="*/ 2147483647 w 1488"/>
              <a:gd name="T57" fmla="*/ 2147483647 h 1278"/>
              <a:gd name="T58" fmla="*/ 2147483647 w 1488"/>
              <a:gd name="T59" fmla="*/ 2147483647 h 1278"/>
              <a:gd name="T60" fmla="*/ 2147483647 w 1488"/>
              <a:gd name="T61" fmla="*/ 2147483647 h 1278"/>
              <a:gd name="T62" fmla="*/ 0 w 1488"/>
              <a:gd name="T63" fmla="*/ 2147483647 h 1278"/>
              <a:gd name="T64" fmla="*/ 2147483647 w 1488"/>
              <a:gd name="T65" fmla="*/ 2147483647 h 1278"/>
              <a:gd name="T66" fmla="*/ 2147483647 w 1488"/>
              <a:gd name="T67" fmla="*/ 2147483647 h 1278"/>
              <a:gd name="T68" fmla="*/ 2147483647 w 1488"/>
              <a:gd name="T69" fmla="*/ 2147483647 h 1278"/>
              <a:gd name="T70" fmla="*/ 2147483647 w 1488"/>
              <a:gd name="T71" fmla="*/ 2147483647 h 1278"/>
              <a:gd name="T72" fmla="*/ 2147483647 w 1488"/>
              <a:gd name="T73" fmla="*/ 2147483647 h 1278"/>
              <a:gd name="T74" fmla="*/ 2147483647 w 1488"/>
              <a:gd name="T75" fmla="*/ 2147483647 h 1278"/>
              <a:gd name="T76" fmla="*/ 2147483647 w 1488"/>
              <a:gd name="T77" fmla="*/ 2147483647 h 1278"/>
              <a:gd name="T78" fmla="*/ 2147483647 w 1488"/>
              <a:gd name="T79" fmla="*/ 2147483647 h 1278"/>
              <a:gd name="T80" fmla="*/ 2147483647 w 1488"/>
              <a:gd name="T81" fmla="*/ 2147483647 h 1278"/>
              <a:gd name="T82" fmla="*/ 2147483647 w 1488"/>
              <a:gd name="T83" fmla="*/ 2147483647 h 1278"/>
              <a:gd name="T84" fmla="*/ 2147483647 w 1488"/>
              <a:gd name="T85" fmla="*/ 2147483647 h 1278"/>
              <a:gd name="T86" fmla="*/ 2147483647 w 1488"/>
              <a:gd name="T87" fmla="*/ 2147483647 h 1278"/>
              <a:gd name="T88" fmla="*/ 2147483647 w 1488"/>
              <a:gd name="T89" fmla="*/ 2147483647 h 1278"/>
              <a:gd name="T90" fmla="*/ 2147483647 w 1488"/>
              <a:gd name="T91" fmla="*/ 2147483647 h 1278"/>
              <a:gd name="T92" fmla="*/ 2147483647 w 1488"/>
              <a:gd name="T93" fmla="*/ 2147483647 h 1278"/>
              <a:gd name="T94" fmla="*/ 2147483647 w 1488"/>
              <a:gd name="T95" fmla="*/ 2147483647 h 1278"/>
              <a:gd name="T96" fmla="*/ 2147483647 w 1488"/>
              <a:gd name="T97" fmla="*/ 2147483647 h 1278"/>
              <a:gd name="T98" fmla="*/ 2147483647 w 1488"/>
              <a:gd name="T99" fmla="*/ 2147483647 h 1278"/>
              <a:gd name="T100" fmla="*/ 2147483647 w 1488"/>
              <a:gd name="T101" fmla="*/ 2147483647 h 1278"/>
              <a:gd name="T102" fmla="*/ 2147483647 w 1488"/>
              <a:gd name="T103" fmla="*/ 2147483647 h 1278"/>
              <a:gd name="T104" fmla="*/ 2147483647 w 1488"/>
              <a:gd name="T105" fmla="*/ 2147483647 h 1278"/>
              <a:gd name="T106" fmla="*/ 2147483647 w 1488"/>
              <a:gd name="T107" fmla="*/ 2147483647 h 1278"/>
              <a:gd name="T108" fmla="*/ 2147483647 w 1488"/>
              <a:gd name="T109" fmla="*/ 2147483647 h 1278"/>
              <a:gd name="T110" fmla="*/ 2147483647 w 1488"/>
              <a:gd name="T111" fmla="*/ 2147483647 h 1278"/>
              <a:gd name="T112" fmla="*/ 2147483647 w 1488"/>
              <a:gd name="T113" fmla="*/ 2147483647 h 1278"/>
              <a:gd name="T114" fmla="*/ 2147483647 w 1488"/>
              <a:gd name="T115" fmla="*/ 2147483647 h 1278"/>
              <a:gd name="T116" fmla="*/ 2147483647 w 1488"/>
              <a:gd name="T117" fmla="*/ 2147483647 h 1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8"/>
              <a:gd name="T178" fmla="*/ 0 h 1278"/>
              <a:gd name="T179" fmla="*/ 1488 w 1488"/>
              <a:gd name="T180" fmla="*/ 1278 h 1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8" h="1278">
                <a:moveTo>
                  <a:pt x="1464" y="792"/>
                </a:moveTo>
                <a:lnTo>
                  <a:pt x="1464" y="780"/>
                </a:lnTo>
                <a:lnTo>
                  <a:pt x="1458" y="774"/>
                </a:lnTo>
                <a:lnTo>
                  <a:pt x="1416" y="768"/>
                </a:lnTo>
                <a:lnTo>
                  <a:pt x="1320" y="756"/>
                </a:lnTo>
                <a:lnTo>
                  <a:pt x="1284" y="750"/>
                </a:lnTo>
                <a:lnTo>
                  <a:pt x="1266" y="750"/>
                </a:lnTo>
                <a:lnTo>
                  <a:pt x="1260" y="738"/>
                </a:lnTo>
                <a:lnTo>
                  <a:pt x="1248" y="732"/>
                </a:lnTo>
                <a:lnTo>
                  <a:pt x="1242" y="720"/>
                </a:lnTo>
                <a:lnTo>
                  <a:pt x="1218" y="696"/>
                </a:lnTo>
                <a:lnTo>
                  <a:pt x="1206" y="672"/>
                </a:lnTo>
                <a:lnTo>
                  <a:pt x="1188" y="654"/>
                </a:lnTo>
                <a:lnTo>
                  <a:pt x="1188" y="642"/>
                </a:lnTo>
                <a:lnTo>
                  <a:pt x="1182" y="636"/>
                </a:lnTo>
                <a:lnTo>
                  <a:pt x="1182" y="618"/>
                </a:lnTo>
                <a:lnTo>
                  <a:pt x="1176" y="624"/>
                </a:lnTo>
                <a:lnTo>
                  <a:pt x="1164" y="612"/>
                </a:lnTo>
                <a:lnTo>
                  <a:pt x="1146" y="612"/>
                </a:lnTo>
                <a:lnTo>
                  <a:pt x="1140" y="600"/>
                </a:lnTo>
                <a:lnTo>
                  <a:pt x="1134" y="594"/>
                </a:lnTo>
                <a:lnTo>
                  <a:pt x="1128" y="582"/>
                </a:lnTo>
                <a:lnTo>
                  <a:pt x="1122" y="564"/>
                </a:lnTo>
                <a:lnTo>
                  <a:pt x="1116" y="552"/>
                </a:lnTo>
                <a:lnTo>
                  <a:pt x="1116" y="540"/>
                </a:lnTo>
                <a:lnTo>
                  <a:pt x="1110" y="534"/>
                </a:lnTo>
                <a:lnTo>
                  <a:pt x="1098" y="528"/>
                </a:lnTo>
                <a:lnTo>
                  <a:pt x="1086" y="516"/>
                </a:lnTo>
                <a:lnTo>
                  <a:pt x="1074" y="510"/>
                </a:lnTo>
                <a:lnTo>
                  <a:pt x="1068" y="498"/>
                </a:lnTo>
                <a:lnTo>
                  <a:pt x="1068" y="462"/>
                </a:lnTo>
                <a:lnTo>
                  <a:pt x="1062" y="450"/>
                </a:lnTo>
                <a:lnTo>
                  <a:pt x="1062" y="438"/>
                </a:lnTo>
                <a:lnTo>
                  <a:pt x="1050" y="426"/>
                </a:lnTo>
                <a:lnTo>
                  <a:pt x="1002" y="402"/>
                </a:lnTo>
                <a:lnTo>
                  <a:pt x="996" y="396"/>
                </a:lnTo>
                <a:lnTo>
                  <a:pt x="990" y="384"/>
                </a:lnTo>
                <a:lnTo>
                  <a:pt x="990" y="360"/>
                </a:lnTo>
                <a:lnTo>
                  <a:pt x="972" y="342"/>
                </a:lnTo>
                <a:lnTo>
                  <a:pt x="966" y="330"/>
                </a:lnTo>
                <a:lnTo>
                  <a:pt x="960" y="324"/>
                </a:lnTo>
                <a:lnTo>
                  <a:pt x="960" y="300"/>
                </a:lnTo>
                <a:lnTo>
                  <a:pt x="954" y="300"/>
                </a:lnTo>
                <a:lnTo>
                  <a:pt x="948" y="294"/>
                </a:lnTo>
                <a:lnTo>
                  <a:pt x="882" y="294"/>
                </a:lnTo>
                <a:lnTo>
                  <a:pt x="876" y="288"/>
                </a:lnTo>
                <a:lnTo>
                  <a:pt x="876" y="252"/>
                </a:lnTo>
                <a:lnTo>
                  <a:pt x="852" y="246"/>
                </a:lnTo>
                <a:lnTo>
                  <a:pt x="804" y="246"/>
                </a:lnTo>
                <a:lnTo>
                  <a:pt x="750" y="240"/>
                </a:lnTo>
                <a:lnTo>
                  <a:pt x="684" y="240"/>
                </a:lnTo>
                <a:lnTo>
                  <a:pt x="492" y="96"/>
                </a:lnTo>
                <a:lnTo>
                  <a:pt x="480" y="90"/>
                </a:lnTo>
                <a:lnTo>
                  <a:pt x="474" y="84"/>
                </a:lnTo>
                <a:lnTo>
                  <a:pt x="426" y="60"/>
                </a:lnTo>
                <a:lnTo>
                  <a:pt x="414" y="48"/>
                </a:lnTo>
                <a:lnTo>
                  <a:pt x="402" y="42"/>
                </a:lnTo>
                <a:lnTo>
                  <a:pt x="372" y="12"/>
                </a:lnTo>
                <a:lnTo>
                  <a:pt x="306" y="12"/>
                </a:lnTo>
                <a:lnTo>
                  <a:pt x="294" y="0"/>
                </a:lnTo>
                <a:lnTo>
                  <a:pt x="288" y="6"/>
                </a:lnTo>
                <a:lnTo>
                  <a:pt x="276" y="12"/>
                </a:lnTo>
                <a:lnTo>
                  <a:pt x="270" y="12"/>
                </a:lnTo>
                <a:lnTo>
                  <a:pt x="264" y="18"/>
                </a:lnTo>
                <a:lnTo>
                  <a:pt x="252" y="24"/>
                </a:lnTo>
                <a:lnTo>
                  <a:pt x="210" y="24"/>
                </a:lnTo>
                <a:lnTo>
                  <a:pt x="198" y="48"/>
                </a:lnTo>
                <a:lnTo>
                  <a:pt x="132" y="48"/>
                </a:lnTo>
                <a:lnTo>
                  <a:pt x="120" y="54"/>
                </a:lnTo>
                <a:lnTo>
                  <a:pt x="108" y="54"/>
                </a:lnTo>
                <a:lnTo>
                  <a:pt x="108" y="60"/>
                </a:lnTo>
                <a:lnTo>
                  <a:pt x="132" y="60"/>
                </a:lnTo>
                <a:lnTo>
                  <a:pt x="144" y="66"/>
                </a:lnTo>
                <a:lnTo>
                  <a:pt x="156" y="66"/>
                </a:lnTo>
                <a:lnTo>
                  <a:pt x="180" y="90"/>
                </a:lnTo>
                <a:lnTo>
                  <a:pt x="192" y="114"/>
                </a:lnTo>
                <a:lnTo>
                  <a:pt x="198" y="120"/>
                </a:lnTo>
                <a:lnTo>
                  <a:pt x="198" y="132"/>
                </a:lnTo>
                <a:lnTo>
                  <a:pt x="192" y="138"/>
                </a:lnTo>
                <a:lnTo>
                  <a:pt x="192" y="150"/>
                </a:lnTo>
                <a:lnTo>
                  <a:pt x="186" y="156"/>
                </a:lnTo>
                <a:lnTo>
                  <a:pt x="180" y="168"/>
                </a:lnTo>
                <a:lnTo>
                  <a:pt x="174" y="174"/>
                </a:lnTo>
                <a:lnTo>
                  <a:pt x="162" y="180"/>
                </a:lnTo>
                <a:lnTo>
                  <a:pt x="150" y="180"/>
                </a:lnTo>
                <a:lnTo>
                  <a:pt x="138" y="186"/>
                </a:lnTo>
                <a:lnTo>
                  <a:pt x="132" y="186"/>
                </a:lnTo>
                <a:lnTo>
                  <a:pt x="120" y="198"/>
                </a:lnTo>
                <a:lnTo>
                  <a:pt x="120" y="210"/>
                </a:lnTo>
                <a:lnTo>
                  <a:pt x="108" y="234"/>
                </a:lnTo>
                <a:lnTo>
                  <a:pt x="96" y="246"/>
                </a:lnTo>
                <a:lnTo>
                  <a:pt x="60" y="246"/>
                </a:lnTo>
                <a:lnTo>
                  <a:pt x="36" y="234"/>
                </a:lnTo>
                <a:lnTo>
                  <a:pt x="6" y="234"/>
                </a:lnTo>
                <a:lnTo>
                  <a:pt x="6" y="264"/>
                </a:lnTo>
                <a:lnTo>
                  <a:pt x="0" y="306"/>
                </a:lnTo>
                <a:lnTo>
                  <a:pt x="0" y="348"/>
                </a:lnTo>
                <a:lnTo>
                  <a:pt x="6" y="372"/>
                </a:lnTo>
                <a:lnTo>
                  <a:pt x="24" y="378"/>
                </a:lnTo>
                <a:lnTo>
                  <a:pt x="36" y="390"/>
                </a:lnTo>
                <a:lnTo>
                  <a:pt x="54" y="390"/>
                </a:lnTo>
                <a:lnTo>
                  <a:pt x="72" y="408"/>
                </a:lnTo>
                <a:lnTo>
                  <a:pt x="90" y="438"/>
                </a:lnTo>
                <a:lnTo>
                  <a:pt x="102" y="474"/>
                </a:lnTo>
                <a:lnTo>
                  <a:pt x="120" y="504"/>
                </a:lnTo>
                <a:lnTo>
                  <a:pt x="132" y="516"/>
                </a:lnTo>
                <a:lnTo>
                  <a:pt x="150" y="528"/>
                </a:lnTo>
                <a:lnTo>
                  <a:pt x="162" y="540"/>
                </a:lnTo>
                <a:lnTo>
                  <a:pt x="174" y="558"/>
                </a:lnTo>
                <a:lnTo>
                  <a:pt x="180" y="570"/>
                </a:lnTo>
                <a:lnTo>
                  <a:pt x="186" y="594"/>
                </a:lnTo>
                <a:lnTo>
                  <a:pt x="192" y="612"/>
                </a:lnTo>
                <a:lnTo>
                  <a:pt x="198" y="636"/>
                </a:lnTo>
                <a:lnTo>
                  <a:pt x="210" y="648"/>
                </a:lnTo>
                <a:lnTo>
                  <a:pt x="234" y="660"/>
                </a:lnTo>
                <a:lnTo>
                  <a:pt x="264" y="660"/>
                </a:lnTo>
                <a:lnTo>
                  <a:pt x="282" y="666"/>
                </a:lnTo>
                <a:lnTo>
                  <a:pt x="294" y="678"/>
                </a:lnTo>
                <a:lnTo>
                  <a:pt x="312" y="708"/>
                </a:lnTo>
                <a:lnTo>
                  <a:pt x="330" y="756"/>
                </a:lnTo>
                <a:lnTo>
                  <a:pt x="336" y="804"/>
                </a:lnTo>
                <a:lnTo>
                  <a:pt x="342" y="840"/>
                </a:lnTo>
                <a:lnTo>
                  <a:pt x="348" y="870"/>
                </a:lnTo>
                <a:lnTo>
                  <a:pt x="366" y="906"/>
                </a:lnTo>
                <a:lnTo>
                  <a:pt x="384" y="924"/>
                </a:lnTo>
                <a:lnTo>
                  <a:pt x="390" y="936"/>
                </a:lnTo>
                <a:lnTo>
                  <a:pt x="414" y="936"/>
                </a:lnTo>
                <a:lnTo>
                  <a:pt x="438" y="948"/>
                </a:lnTo>
                <a:lnTo>
                  <a:pt x="456" y="972"/>
                </a:lnTo>
                <a:lnTo>
                  <a:pt x="480" y="1008"/>
                </a:lnTo>
                <a:lnTo>
                  <a:pt x="504" y="1056"/>
                </a:lnTo>
                <a:lnTo>
                  <a:pt x="552" y="1128"/>
                </a:lnTo>
                <a:lnTo>
                  <a:pt x="582" y="1170"/>
                </a:lnTo>
                <a:lnTo>
                  <a:pt x="606" y="1206"/>
                </a:lnTo>
                <a:lnTo>
                  <a:pt x="618" y="1236"/>
                </a:lnTo>
                <a:lnTo>
                  <a:pt x="618" y="1266"/>
                </a:lnTo>
                <a:lnTo>
                  <a:pt x="612" y="1278"/>
                </a:lnTo>
                <a:lnTo>
                  <a:pt x="624" y="1266"/>
                </a:lnTo>
                <a:lnTo>
                  <a:pt x="630" y="1254"/>
                </a:lnTo>
                <a:lnTo>
                  <a:pt x="636" y="1248"/>
                </a:lnTo>
                <a:lnTo>
                  <a:pt x="636" y="1200"/>
                </a:lnTo>
                <a:lnTo>
                  <a:pt x="642" y="1188"/>
                </a:lnTo>
                <a:lnTo>
                  <a:pt x="648" y="1182"/>
                </a:lnTo>
                <a:lnTo>
                  <a:pt x="654" y="1182"/>
                </a:lnTo>
                <a:lnTo>
                  <a:pt x="672" y="1200"/>
                </a:lnTo>
                <a:lnTo>
                  <a:pt x="696" y="1194"/>
                </a:lnTo>
                <a:lnTo>
                  <a:pt x="702" y="1188"/>
                </a:lnTo>
                <a:lnTo>
                  <a:pt x="792" y="1188"/>
                </a:lnTo>
                <a:lnTo>
                  <a:pt x="804" y="1194"/>
                </a:lnTo>
                <a:lnTo>
                  <a:pt x="810" y="1200"/>
                </a:lnTo>
                <a:lnTo>
                  <a:pt x="888" y="1200"/>
                </a:lnTo>
                <a:lnTo>
                  <a:pt x="894" y="1206"/>
                </a:lnTo>
                <a:lnTo>
                  <a:pt x="900" y="1218"/>
                </a:lnTo>
                <a:lnTo>
                  <a:pt x="912" y="1224"/>
                </a:lnTo>
                <a:lnTo>
                  <a:pt x="924" y="1224"/>
                </a:lnTo>
                <a:lnTo>
                  <a:pt x="930" y="1212"/>
                </a:lnTo>
                <a:lnTo>
                  <a:pt x="936" y="1206"/>
                </a:lnTo>
                <a:lnTo>
                  <a:pt x="936" y="1188"/>
                </a:lnTo>
                <a:lnTo>
                  <a:pt x="942" y="1176"/>
                </a:lnTo>
                <a:lnTo>
                  <a:pt x="948" y="1170"/>
                </a:lnTo>
                <a:lnTo>
                  <a:pt x="954" y="1158"/>
                </a:lnTo>
                <a:lnTo>
                  <a:pt x="966" y="1146"/>
                </a:lnTo>
                <a:lnTo>
                  <a:pt x="972" y="1134"/>
                </a:lnTo>
                <a:lnTo>
                  <a:pt x="990" y="1116"/>
                </a:lnTo>
                <a:lnTo>
                  <a:pt x="1020" y="1098"/>
                </a:lnTo>
                <a:lnTo>
                  <a:pt x="1050" y="1092"/>
                </a:lnTo>
                <a:lnTo>
                  <a:pt x="1068" y="1086"/>
                </a:lnTo>
                <a:lnTo>
                  <a:pt x="1092" y="1086"/>
                </a:lnTo>
                <a:lnTo>
                  <a:pt x="1140" y="1080"/>
                </a:lnTo>
                <a:lnTo>
                  <a:pt x="1188" y="1068"/>
                </a:lnTo>
                <a:lnTo>
                  <a:pt x="1230" y="1062"/>
                </a:lnTo>
                <a:lnTo>
                  <a:pt x="1248" y="1062"/>
                </a:lnTo>
                <a:lnTo>
                  <a:pt x="1452" y="990"/>
                </a:lnTo>
                <a:lnTo>
                  <a:pt x="1488" y="816"/>
                </a:lnTo>
                <a:lnTo>
                  <a:pt x="1482" y="810"/>
                </a:lnTo>
                <a:lnTo>
                  <a:pt x="1470" y="804"/>
                </a:lnTo>
                <a:lnTo>
                  <a:pt x="1464" y="798"/>
                </a:lnTo>
                <a:lnTo>
                  <a:pt x="1464" y="792"/>
                </a:ln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lt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9A3E604-7BF0-A988-2430-F6779A55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33" b="89881" l="7680" r="90523">
                        <a14:foregroundMark x1="7680" y1="50595" x2="7680" y2="50595"/>
                        <a14:foregroundMark x1="24837" y1="47817" x2="24837" y2="47817"/>
                        <a14:foregroundMark x1="46405" y1="51190" x2="46405" y2="51190"/>
                        <a14:foregroundMark x1="47876" y1="51984" x2="47876" y2="51984"/>
                        <a14:foregroundMark x1="90686" y1="20635" x2="90686" y2="20635"/>
                        <a14:foregroundMark x1="88399" y1="8333" x2="88399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1" y="8384742"/>
            <a:ext cx="630837" cy="51951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BEE882-0387-D3E5-7FC6-F1308CC84D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799" b="89802" l="10000" r="90000">
                        <a14:foregroundMark x1="23600" y1="35411" x2="23600" y2="35411"/>
                        <a14:foregroundMark x1="23600" y1="28045" x2="23600" y2="28045"/>
                        <a14:foregroundMark x1="22400" y1="27479" x2="22400" y2="27479"/>
                        <a14:foregroundMark x1="32800" y1="20113" x2="32800" y2="20113"/>
                        <a14:foregroundMark x1="42400" y1="16147" x2="42400" y2="16147"/>
                        <a14:foregroundMark x1="44800" y1="18697" x2="44800" y2="18697"/>
                        <a14:foregroundMark x1="72000" y1="6799" x2="72000" y2="6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7" y="7793361"/>
            <a:ext cx="437234" cy="61737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C2B242B-55FD-D86C-4EAB-930A8963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750" b="95250" l="1500" r="98000">
                        <a14:foregroundMark x1="20500" y1="42250" x2="20500" y2="42250"/>
                        <a14:foregroundMark x1="13500" y1="41250" x2="13500" y2="41250"/>
                        <a14:foregroundMark x1="10750" y1="43750" x2="8750" y2="48250"/>
                        <a14:foregroundMark x1="12250" y1="27500" x2="11000" y2="43750"/>
                        <a14:foregroundMark x1="18710" y1="13000" x2="16628" y2="13123"/>
                        <a14:foregroundMark x1="69500" y1="10000" x2="18710" y2="13000"/>
                        <a14:foregroundMark x1="12694" y1="19608" x2="29250" y2="61000"/>
                        <a14:foregroundMark x1="29250" y1="61000" x2="48750" y2="60750"/>
                        <a14:foregroundMark x1="48750" y1="60750" x2="81000" y2="28750"/>
                        <a14:foregroundMark x1="81000" y1="28750" x2="30250" y2="47500"/>
                        <a14:foregroundMark x1="30250" y1="47500" x2="51000" y2="83000"/>
                        <a14:foregroundMark x1="51000" y1="83000" x2="56750" y2="80500"/>
                        <a14:foregroundMark x1="85500" y1="18500" x2="79250" y2="12250"/>
                        <a14:foregroundMark x1="89000" y1="22000" x2="85500" y2="18500"/>
                        <a14:foregroundMark x1="79250" y1="12250" x2="53750" y2="3750"/>
                        <a14:foregroundMark x1="53750" y1="3750" x2="21500" y2="10500"/>
                        <a14:foregroundMark x1="13364" y1="19385" x2="5671" y2="27787"/>
                        <a14:foregroundMark x1="18066" y1="14250" x2="17921" y2="14409"/>
                        <a14:foregroundMark x1="19211" y1="13000" x2="18066" y2="14250"/>
                        <a14:foregroundMark x1="19440" y1="12750" x2="19211" y2="13000"/>
                        <a14:foregroundMark x1="21500" y1="10500" x2="19440" y2="12750"/>
                        <a14:foregroundMark x1="3053" y1="33682" x2="10000" y2="64250"/>
                        <a14:foregroundMark x1="10000" y1="64250" x2="21500" y2="83750"/>
                        <a14:foregroundMark x1="21500" y1="83750" x2="40500" y2="96250"/>
                        <a14:foregroundMark x1="40500" y1="96250" x2="74941" y2="93184"/>
                        <a14:foregroundMark x1="89477" y1="78991" x2="89500" y2="78750"/>
                        <a14:foregroundMark x1="89500" y1="78750" x2="79750" y2="17750"/>
                        <a14:foregroundMark x1="79750" y1="17750" x2="64500" y2="5000"/>
                        <a14:foregroundMark x1="64500" y1="5000" x2="62500" y2="4500"/>
                        <a14:foregroundMark x1="89234" y1="19225" x2="88500" y2="53250"/>
                        <a14:foregroundMark x1="88500" y1="53250" x2="70250" y2="86750"/>
                        <a14:foregroundMark x1="70250" y1="86750" x2="40500" y2="64250"/>
                        <a14:foregroundMark x1="40500" y1="64250" x2="30250" y2="26750"/>
                        <a14:foregroundMark x1="30250" y1="26750" x2="32000" y2="16500"/>
                        <a14:foregroundMark x1="49000" y1="31250" x2="49000" y2="31250"/>
                        <a14:foregroundMark x1="46750" y1="35500" x2="46750" y2="26750"/>
                        <a14:foregroundMark x1="45500" y1="38250" x2="43000" y2="23250"/>
                        <a14:foregroundMark x1="43000" y1="23250" x2="46750" y2="20500"/>
                        <a14:foregroundMark x1="46250" y1="21500" x2="52250" y2="42500"/>
                        <a14:foregroundMark x1="53000" y1="21250" x2="52500" y2="47500"/>
                        <a14:foregroundMark x1="47000" y1="45500" x2="48750" y2="56750"/>
                        <a14:foregroundMark x1="37000" y1="85500" x2="64250" y2="89750"/>
                        <a14:foregroundMark x1="40250" y1="89250" x2="56000" y2="95250"/>
                        <a14:foregroundMark x1="56000" y1="95250" x2="56000" y2="95250"/>
                        <a14:foregroundMark x1="59500" y1="98750" x2="39500" y2="97000"/>
                        <a14:foregroundMark x1="39500" y1="97000" x2="22500" y2="89250"/>
                        <a14:foregroundMark x1="22500" y1="89250" x2="11750" y2="76500"/>
                        <a14:foregroundMark x1="11750" y1="76500" x2="6250" y2="63500"/>
                        <a14:foregroundMark x1="6250" y1="63500" x2="4705" y2="34142"/>
                        <a14:foregroundMark x1="3000" y1="42500" x2="3000" y2="52500"/>
                        <a14:foregroundMark x1="1500" y1="55750" x2="13250" y2="82250"/>
                        <a14:foregroundMark x1="13250" y1="82250" x2="15750" y2="84000"/>
                        <a14:foregroundMark x1="75000" y1="39500" x2="80000" y2="53750"/>
                        <a14:foregroundMark x1="80000" y1="53750" x2="80000" y2="53750"/>
                        <a14:foregroundMark x1="78000" y1="36750" x2="90500" y2="64250"/>
                        <a14:foregroundMark x1="94250" y1="40500" x2="94000" y2="64250"/>
                        <a14:foregroundMark x1="18750" y1="44000" x2="15250" y2="64500"/>
                        <a14:foregroundMark x1="89750" y1="78500" x2="97000" y2="60750"/>
                        <a14:foregroundMark x1="97000" y1="60750" x2="98000" y2="43500"/>
                        <a14:foregroundMark x1="98000" y1="43500" x2="90000" y2="24000"/>
                        <a14:foregroundMark x1="77000" y1="11250" x2="42750" y2="2750"/>
                        <a14:foregroundMark x1="42750" y1="2750" x2="29500" y2="7250"/>
                        <a14:foregroundMark x1="29500" y1="7250" x2="29000" y2="8000"/>
                        <a14:foregroundMark x1="46750" y1="3000" x2="67750" y2="4000"/>
                        <a14:foregroundMark x1="67750" y1="4000" x2="75750" y2="10500"/>
                        <a14:backgroundMark x1="12750" y1="14750" x2="12750" y2="14750"/>
                        <a14:backgroundMark x1="10250" y1="15000" x2="13000" y2="14250"/>
                        <a14:backgroundMark x1="13000" y1="14250" x2="9250" y2="15500"/>
                        <a14:backgroundMark x1="14250" y1="14250" x2="14250" y2="14250"/>
                        <a14:backgroundMark x1="14500" y1="13000" x2="14500" y2="13000"/>
                        <a14:backgroundMark x1="15750" y1="12250" x2="10750" y2="15500"/>
                        <a14:backgroundMark x1="15000" y1="12750" x2="15000" y2="12750"/>
                        <a14:backgroundMark x1="16250" y1="12750" x2="16250" y2="12750"/>
                        <a14:backgroundMark x1="2500" y1="29750" x2="1500" y2="33250"/>
                        <a14:backgroundMark x1="4250" y1="29250" x2="4250" y2="29250"/>
                        <a14:backgroundMark x1="3250" y1="29750" x2="2250" y2="31250"/>
                        <a14:backgroundMark x1="4500" y1="27500" x2="3250" y2="32500"/>
                        <a14:backgroundMark x1="89250" y1="18500" x2="89250" y2="18500"/>
                        <a14:backgroundMark x1="82000" y1="91750" x2="87750" y2="84000"/>
                        <a14:backgroundMark x1="90500" y1="84250" x2="83500" y2="94750"/>
                        <a14:backgroundMark x1="90000" y1="82500" x2="76500" y2="93500"/>
                        <a14:backgroundMark x1="90500" y1="81250" x2="90500" y2="81250"/>
                        <a14:backgroundMark x1="90000" y1="81500" x2="90000" y2="81500"/>
                        <a14:backgroundMark x1="89250" y1="81500" x2="89250" y2="81500"/>
                        <a14:backgroundMark x1="89000" y1="81250" x2="89000" y2="81250"/>
                        <a14:backgroundMark x1="90500" y1="79750" x2="87750" y2="82750"/>
                        <a14:backgroundMark x1="74500" y1="94000" x2="76250" y2="93500"/>
                        <a14:backgroundMark x1="75000" y1="93250" x2="75000" y2="93250"/>
                        <a14:backgroundMark x1="90500" y1="19250" x2="89250" y2="19250"/>
                        <a14:backgroundMark x1="3000" y1="33250" x2="3000" y2="3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" y="9495636"/>
            <a:ext cx="730991" cy="73099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027B526-FEB5-FA14-D5D3-ECD7C046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92" y="6359974"/>
            <a:ext cx="640541" cy="6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27" y="-1"/>
            <a:ext cx="6859728" cy="103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1" y="3276600"/>
            <a:ext cx="6646367" cy="414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 descr="A collage of hands holding passpor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73" y="-1"/>
            <a:ext cx="6639456" cy="357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272" y="7125604"/>
            <a:ext cx="6639456" cy="326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-8237" y="0"/>
            <a:ext cx="6835016" cy="10391776"/>
          </a:xfrm>
          <a:prstGeom prst="rect">
            <a:avLst/>
          </a:prstGeom>
          <a:gradFill>
            <a:gsLst>
              <a:gs pos="0">
                <a:srgbClr val="1A364D">
                  <a:alpha val="89803"/>
                </a:srgbClr>
              </a:gs>
              <a:gs pos="95000">
                <a:srgbClr val="053F77">
                  <a:alpha val="83921"/>
                </a:srgbClr>
              </a:gs>
              <a:gs pos="100000">
                <a:srgbClr val="053F77">
                  <a:alpha val="8392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507" y="34463"/>
            <a:ext cx="731272" cy="319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3"/>
          <p:cNvGrpSpPr/>
          <p:nvPr/>
        </p:nvGrpSpPr>
        <p:grpSpPr>
          <a:xfrm>
            <a:off x="360907" y="3859214"/>
            <a:ext cx="2566220" cy="437571"/>
            <a:chOff x="207339" y="435516"/>
            <a:chExt cx="1283110" cy="608817"/>
          </a:xfrm>
        </p:grpSpPr>
        <p:sp>
          <p:nvSpPr>
            <p:cNvPr id="167" name="Google Shape;167;p3"/>
            <p:cNvSpPr/>
            <p:nvPr/>
          </p:nvSpPr>
          <p:spPr>
            <a:xfrm>
              <a:off x="207339" y="686246"/>
              <a:ext cx="1283110" cy="358087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Raid and suicide bombing</a:t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07339" y="435516"/>
              <a:ext cx="1283110" cy="259962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3292126" y="3803164"/>
            <a:ext cx="3420764" cy="747029"/>
            <a:chOff x="265041" y="1203739"/>
            <a:chExt cx="2705514" cy="1110806"/>
          </a:xfrm>
        </p:grpSpPr>
        <p:grpSp>
          <p:nvGrpSpPr>
            <p:cNvPr id="170" name="Google Shape;170;p3"/>
            <p:cNvGrpSpPr/>
            <p:nvPr/>
          </p:nvGrpSpPr>
          <p:grpSpPr>
            <a:xfrm>
              <a:off x="265041" y="1223157"/>
              <a:ext cx="2566220" cy="1091388"/>
              <a:chOff x="207339" y="435515"/>
              <a:chExt cx="2566220" cy="1091388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How?</a:t>
                </a: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3"/>
            <p:cNvSpPr txBox="1"/>
            <p:nvPr/>
          </p:nvSpPr>
          <p:spPr>
            <a:xfrm>
              <a:off x="1582982" y="1203739"/>
              <a:ext cx="1387573" cy="109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Inghimasi</a:t>
              </a: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raid with PBIEDs, SVBIEDs and firearms</a:t>
              </a: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383892" y="5739734"/>
            <a:ext cx="2729997" cy="1115508"/>
            <a:chOff x="265041" y="2439909"/>
            <a:chExt cx="2729997" cy="1115508"/>
          </a:xfrm>
        </p:grpSpPr>
        <p:grpSp>
          <p:nvGrpSpPr>
            <p:cNvPr id="176" name="Google Shape;176;p3"/>
            <p:cNvGrpSpPr/>
            <p:nvPr/>
          </p:nvGrpSpPr>
          <p:grpSpPr>
            <a:xfrm>
              <a:off x="265041" y="2439909"/>
              <a:ext cx="2566220" cy="1091388"/>
              <a:chOff x="207339" y="435515"/>
              <a:chExt cx="2566220" cy="1091388"/>
            </a:xfrm>
          </p:grpSpPr>
          <p:sp>
            <p:nvSpPr>
              <p:cNvPr id="177" name="Google Shape;177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Who?</a:t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p3"/>
            <p:cNvSpPr txBox="1"/>
            <p:nvPr/>
          </p:nvSpPr>
          <p:spPr>
            <a:xfrm>
              <a:off x="1513197" y="2462810"/>
              <a:ext cx="1481841" cy="1092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Islamic State in Somalia (IS-S) - foreign fighters from Morocco and other places </a:t>
              </a:r>
              <a:endParaRPr dirty="0"/>
            </a:p>
          </p:txBody>
        </p:sp>
      </p:grpSp>
      <p:grpSp>
        <p:nvGrpSpPr>
          <p:cNvPr id="181" name="Google Shape;181;p3"/>
          <p:cNvGrpSpPr/>
          <p:nvPr/>
        </p:nvGrpSpPr>
        <p:grpSpPr>
          <a:xfrm>
            <a:off x="3074570" y="4605480"/>
            <a:ext cx="3605965" cy="2396860"/>
            <a:chOff x="2931994" y="1670821"/>
            <a:chExt cx="3605965" cy="1933449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2934930" y="1670821"/>
              <a:ext cx="3603029" cy="1902179"/>
              <a:chOff x="207339" y="435516"/>
              <a:chExt cx="2528783" cy="1091387"/>
            </a:xfrm>
          </p:grpSpPr>
          <p:sp>
            <p:nvSpPr>
              <p:cNvPr id="183" name="Google Shape;183;p3"/>
              <p:cNvSpPr/>
              <p:nvPr/>
            </p:nvSpPr>
            <p:spPr>
              <a:xfrm>
                <a:off x="207339" y="686245"/>
                <a:ext cx="2528783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207339" y="435516"/>
                <a:ext cx="2528783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What is the report’s significance?</a:t>
                </a:r>
                <a:endParaRPr/>
              </a:p>
            </p:txBody>
          </p:sp>
        </p:grpSp>
        <p:sp>
          <p:nvSpPr>
            <p:cNvPr id="185" name="Google Shape;185;p3"/>
            <p:cNvSpPr txBox="1"/>
            <p:nvPr/>
          </p:nvSpPr>
          <p:spPr>
            <a:xfrm>
              <a:off x="2931994" y="2139472"/>
              <a:ext cx="3603028" cy="1464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style of attack is unusual for IS-S.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Demonstrates the capabilities and training of foreign recruits by IS-S.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Validates the foreign fighters’ countries of origin.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Outline of the Al-Karrar office activity.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Exposes identifiers of IS adherents in Morocco.  </a:t>
              </a:r>
              <a:endParaRPr dirty="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383892" y="4463010"/>
            <a:ext cx="2566220" cy="1091389"/>
            <a:chOff x="3283050" y="470734"/>
            <a:chExt cx="2566220" cy="1091389"/>
          </a:xfrm>
        </p:grpSpPr>
        <p:grpSp>
          <p:nvGrpSpPr>
            <p:cNvPr id="187" name="Google Shape;187;p3"/>
            <p:cNvGrpSpPr/>
            <p:nvPr/>
          </p:nvGrpSpPr>
          <p:grpSpPr>
            <a:xfrm>
              <a:off x="3283050" y="470735"/>
              <a:ext cx="2566220" cy="1091388"/>
              <a:chOff x="207339" y="435515"/>
              <a:chExt cx="2566220" cy="1091388"/>
            </a:xfrm>
          </p:grpSpPr>
          <p:sp>
            <p:nvSpPr>
              <p:cNvPr id="188" name="Google Shape;188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Where?</a:t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3"/>
            <p:cNvSpPr txBox="1"/>
            <p:nvPr/>
          </p:nvSpPr>
          <p:spPr>
            <a:xfrm>
              <a:off x="4543175" y="470734"/>
              <a:ext cx="12312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Puntland, Somalia</a:t>
              </a:r>
              <a:endParaRPr/>
            </a:p>
          </p:txBody>
        </p:sp>
      </p:grpSp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191" y="6071994"/>
            <a:ext cx="748388" cy="70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/>
          <p:nvPr/>
        </p:nvSpPr>
        <p:spPr>
          <a:xfrm>
            <a:off x="644347" y="4751009"/>
            <a:ext cx="762201" cy="745763"/>
          </a:xfrm>
          <a:custGeom>
            <a:avLst/>
            <a:gdLst/>
            <a:ahLst/>
            <a:cxnLst/>
            <a:rect l="l" t="t" r="r" b="b"/>
            <a:pathLst>
              <a:path w="714" h="1104" extrusionOk="0">
                <a:moveTo>
                  <a:pt x="108" y="114"/>
                </a:moveTo>
                <a:lnTo>
                  <a:pt x="120" y="126"/>
                </a:lnTo>
                <a:lnTo>
                  <a:pt x="120" y="138"/>
                </a:lnTo>
                <a:lnTo>
                  <a:pt x="126" y="150"/>
                </a:lnTo>
                <a:lnTo>
                  <a:pt x="132" y="156"/>
                </a:lnTo>
                <a:lnTo>
                  <a:pt x="138" y="168"/>
                </a:lnTo>
                <a:lnTo>
                  <a:pt x="144" y="174"/>
                </a:lnTo>
                <a:lnTo>
                  <a:pt x="156" y="198"/>
                </a:lnTo>
                <a:lnTo>
                  <a:pt x="162" y="204"/>
                </a:lnTo>
                <a:lnTo>
                  <a:pt x="162" y="210"/>
                </a:lnTo>
                <a:lnTo>
                  <a:pt x="186" y="210"/>
                </a:lnTo>
                <a:lnTo>
                  <a:pt x="192" y="222"/>
                </a:lnTo>
                <a:lnTo>
                  <a:pt x="198" y="228"/>
                </a:lnTo>
                <a:lnTo>
                  <a:pt x="204" y="240"/>
                </a:lnTo>
                <a:lnTo>
                  <a:pt x="240" y="258"/>
                </a:lnTo>
                <a:lnTo>
                  <a:pt x="312" y="282"/>
                </a:lnTo>
                <a:lnTo>
                  <a:pt x="336" y="288"/>
                </a:lnTo>
                <a:lnTo>
                  <a:pt x="348" y="294"/>
                </a:lnTo>
                <a:lnTo>
                  <a:pt x="366" y="300"/>
                </a:lnTo>
                <a:lnTo>
                  <a:pt x="378" y="312"/>
                </a:lnTo>
                <a:lnTo>
                  <a:pt x="414" y="330"/>
                </a:lnTo>
                <a:lnTo>
                  <a:pt x="486" y="324"/>
                </a:lnTo>
                <a:lnTo>
                  <a:pt x="276" y="570"/>
                </a:lnTo>
                <a:lnTo>
                  <a:pt x="192" y="570"/>
                </a:lnTo>
                <a:lnTo>
                  <a:pt x="186" y="576"/>
                </a:lnTo>
                <a:lnTo>
                  <a:pt x="174" y="576"/>
                </a:lnTo>
                <a:lnTo>
                  <a:pt x="162" y="582"/>
                </a:lnTo>
                <a:lnTo>
                  <a:pt x="156" y="588"/>
                </a:lnTo>
                <a:lnTo>
                  <a:pt x="144" y="594"/>
                </a:lnTo>
                <a:lnTo>
                  <a:pt x="144" y="606"/>
                </a:lnTo>
                <a:lnTo>
                  <a:pt x="126" y="624"/>
                </a:lnTo>
                <a:lnTo>
                  <a:pt x="102" y="624"/>
                </a:lnTo>
                <a:lnTo>
                  <a:pt x="90" y="630"/>
                </a:lnTo>
                <a:lnTo>
                  <a:pt x="78" y="630"/>
                </a:lnTo>
                <a:lnTo>
                  <a:pt x="66" y="642"/>
                </a:lnTo>
                <a:lnTo>
                  <a:pt x="66" y="654"/>
                </a:lnTo>
                <a:lnTo>
                  <a:pt x="60" y="660"/>
                </a:lnTo>
                <a:lnTo>
                  <a:pt x="42" y="696"/>
                </a:lnTo>
                <a:lnTo>
                  <a:pt x="0" y="738"/>
                </a:lnTo>
                <a:lnTo>
                  <a:pt x="0" y="1038"/>
                </a:lnTo>
                <a:lnTo>
                  <a:pt x="42" y="1104"/>
                </a:lnTo>
                <a:lnTo>
                  <a:pt x="48" y="1086"/>
                </a:lnTo>
                <a:lnTo>
                  <a:pt x="84" y="1032"/>
                </a:lnTo>
                <a:lnTo>
                  <a:pt x="96" y="1008"/>
                </a:lnTo>
                <a:lnTo>
                  <a:pt x="114" y="996"/>
                </a:lnTo>
                <a:lnTo>
                  <a:pt x="144" y="966"/>
                </a:lnTo>
                <a:lnTo>
                  <a:pt x="150" y="954"/>
                </a:lnTo>
                <a:lnTo>
                  <a:pt x="162" y="936"/>
                </a:lnTo>
                <a:lnTo>
                  <a:pt x="192" y="906"/>
                </a:lnTo>
                <a:lnTo>
                  <a:pt x="216" y="876"/>
                </a:lnTo>
                <a:lnTo>
                  <a:pt x="246" y="846"/>
                </a:lnTo>
                <a:lnTo>
                  <a:pt x="264" y="840"/>
                </a:lnTo>
                <a:lnTo>
                  <a:pt x="276" y="828"/>
                </a:lnTo>
                <a:lnTo>
                  <a:pt x="294" y="816"/>
                </a:lnTo>
                <a:lnTo>
                  <a:pt x="318" y="804"/>
                </a:lnTo>
                <a:lnTo>
                  <a:pt x="336" y="786"/>
                </a:lnTo>
                <a:lnTo>
                  <a:pt x="372" y="756"/>
                </a:lnTo>
                <a:lnTo>
                  <a:pt x="420" y="708"/>
                </a:lnTo>
                <a:lnTo>
                  <a:pt x="438" y="684"/>
                </a:lnTo>
                <a:lnTo>
                  <a:pt x="462" y="654"/>
                </a:lnTo>
                <a:lnTo>
                  <a:pt x="492" y="618"/>
                </a:lnTo>
                <a:lnTo>
                  <a:pt x="516" y="570"/>
                </a:lnTo>
                <a:lnTo>
                  <a:pt x="528" y="540"/>
                </a:lnTo>
                <a:lnTo>
                  <a:pt x="546" y="516"/>
                </a:lnTo>
                <a:lnTo>
                  <a:pt x="558" y="498"/>
                </a:lnTo>
                <a:lnTo>
                  <a:pt x="564" y="492"/>
                </a:lnTo>
                <a:lnTo>
                  <a:pt x="570" y="480"/>
                </a:lnTo>
                <a:lnTo>
                  <a:pt x="576" y="474"/>
                </a:lnTo>
                <a:lnTo>
                  <a:pt x="576" y="450"/>
                </a:lnTo>
                <a:lnTo>
                  <a:pt x="582" y="432"/>
                </a:lnTo>
                <a:lnTo>
                  <a:pt x="588" y="420"/>
                </a:lnTo>
                <a:lnTo>
                  <a:pt x="588" y="402"/>
                </a:lnTo>
                <a:lnTo>
                  <a:pt x="594" y="390"/>
                </a:lnTo>
                <a:lnTo>
                  <a:pt x="606" y="378"/>
                </a:lnTo>
                <a:lnTo>
                  <a:pt x="612" y="366"/>
                </a:lnTo>
                <a:lnTo>
                  <a:pt x="624" y="354"/>
                </a:lnTo>
                <a:lnTo>
                  <a:pt x="624" y="324"/>
                </a:lnTo>
                <a:lnTo>
                  <a:pt x="636" y="318"/>
                </a:lnTo>
                <a:lnTo>
                  <a:pt x="642" y="306"/>
                </a:lnTo>
                <a:lnTo>
                  <a:pt x="660" y="252"/>
                </a:lnTo>
                <a:lnTo>
                  <a:pt x="672" y="252"/>
                </a:lnTo>
                <a:lnTo>
                  <a:pt x="672" y="246"/>
                </a:lnTo>
                <a:lnTo>
                  <a:pt x="684" y="234"/>
                </a:lnTo>
                <a:lnTo>
                  <a:pt x="684" y="138"/>
                </a:lnTo>
                <a:lnTo>
                  <a:pt x="708" y="126"/>
                </a:lnTo>
                <a:lnTo>
                  <a:pt x="702" y="54"/>
                </a:lnTo>
                <a:lnTo>
                  <a:pt x="708" y="42"/>
                </a:lnTo>
                <a:lnTo>
                  <a:pt x="708" y="36"/>
                </a:lnTo>
                <a:lnTo>
                  <a:pt x="714" y="24"/>
                </a:lnTo>
                <a:lnTo>
                  <a:pt x="714" y="12"/>
                </a:lnTo>
                <a:lnTo>
                  <a:pt x="690" y="0"/>
                </a:lnTo>
                <a:lnTo>
                  <a:pt x="672" y="0"/>
                </a:lnTo>
                <a:lnTo>
                  <a:pt x="666" y="12"/>
                </a:lnTo>
                <a:lnTo>
                  <a:pt x="654" y="18"/>
                </a:lnTo>
                <a:lnTo>
                  <a:pt x="648" y="30"/>
                </a:lnTo>
                <a:lnTo>
                  <a:pt x="624" y="42"/>
                </a:lnTo>
                <a:lnTo>
                  <a:pt x="612" y="42"/>
                </a:lnTo>
                <a:lnTo>
                  <a:pt x="594" y="48"/>
                </a:lnTo>
                <a:lnTo>
                  <a:pt x="582" y="54"/>
                </a:lnTo>
                <a:lnTo>
                  <a:pt x="564" y="54"/>
                </a:lnTo>
                <a:lnTo>
                  <a:pt x="546" y="48"/>
                </a:lnTo>
                <a:lnTo>
                  <a:pt x="534" y="42"/>
                </a:lnTo>
                <a:lnTo>
                  <a:pt x="516" y="48"/>
                </a:lnTo>
                <a:lnTo>
                  <a:pt x="510" y="54"/>
                </a:lnTo>
                <a:lnTo>
                  <a:pt x="498" y="60"/>
                </a:lnTo>
                <a:lnTo>
                  <a:pt x="492" y="72"/>
                </a:lnTo>
                <a:lnTo>
                  <a:pt x="486" y="78"/>
                </a:lnTo>
                <a:lnTo>
                  <a:pt x="474" y="78"/>
                </a:lnTo>
                <a:lnTo>
                  <a:pt x="462" y="72"/>
                </a:lnTo>
                <a:lnTo>
                  <a:pt x="456" y="60"/>
                </a:lnTo>
                <a:lnTo>
                  <a:pt x="444" y="60"/>
                </a:lnTo>
                <a:lnTo>
                  <a:pt x="438" y="66"/>
                </a:lnTo>
                <a:lnTo>
                  <a:pt x="426" y="72"/>
                </a:lnTo>
                <a:lnTo>
                  <a:pt x="396" y="102"/>
                </a:lnTo>
                <a:lnTo>
                  <a:pt x="384" y="108"/>
                </a:lnTo>
                <a:lnTo>
                  <a:pt x="372" y="108"/>
                </a:lnTo>
                <a:lnTo>
                  <a:pt x="360" y="102"/>
                </a:lnTo>
                <a:lnTo>
                  <a:pt x="354" y="96"/>
                </a:lnTo>
                <a:lnTo>
                  <a:pt x="342" y="90"/>
                </a:lnTo>
                <a:lnTo>
                  <a:pt x="330" y="90"/>
                </a:lnTo>
                <a:lnTo>
                  <a:pt x="306" y="102"/>
                </a:lnTo>
                <a:lnTo>
                  <a:pt x="294" y="114"/>
                </a:lnTo>
                <a:lnTo>
                  <a:pt x="270" y="126"/>
                </a:lnTo>
                <a:lnTo>
                  <a:pt x="210" y="126"/>
                </a:lnTo>
                <a:lnTo>
                  <a:pt x="192" y="108"/>
                </a:lnTo>
                <a:lnTo>
                  <a:pt x="186" y="96"/>
                </a:lnTo>
                <a:lnTo>
                  <a:pt x="174" y="90"/>
                </a:lnTo>
                <a:lnTo>
                  <a:pt x="168" y="78"/>
                </a:lnTo>
                <a:lnTo>
                  <a:pt x="168" y="66"/>
                </a:lnTo>
                <a:lnTo>
                  <a:pt x="156" y="54"/>
                </a:lnTo>
                <a:lnTo>
                  <a:pt x="150" y="54"/>
                </a:lnTo>
                <a:lnTo>
                  <a:pt x="126" y="78"/>
                </a:lnTo>
                <a:lnTo>
                  <a:pt x="108" y="11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3"/>
          <p:cNvGrpSpPr/>
          <p:nvPr/>
        </p:nvGrpSpPr>
        <p:grpSpPr>
          <a:xfrm>
            <a:off x="3523456" y="3950098"/>
            <a:ext cx="1269893" cy="664735"/>
            <a:chOff x="3624631" y="3782914"/>
            <a:chExt cx="1269893" cy="664735"/>
          </a:xfrm>
        </p:grpSpPr>
        <p:pic>
          <p:nvPicPr>
            <p:cNvPr id="195" name="Google Shape;19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15893" y="3782914"/>
              <a:ext cx="445308" cy="664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06334" y="3805161"/>
              <a:ext cx="488190" cy="580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3624631" y="3805161"/>
              <a:ext cx="413814" cy="5803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8" name="Google Shape;198;p3"/>
          <p:cNvCxnSpPr/>
          <p:nvPr/>
        </p:nvCxnSpPr>
        <p:spPr>
          <a:xfrm>
            <a:off x="14747" y="3735064"/>
            <a:ext cx="6843253" cy="1210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3"/>
          <p:cNvCxnSpPr/>
          <p:nvPr/>
        </p:nvCxnSpPr>
        <p:spPr>
          <a:xfrm>
            <a:off x="7373" y="7017328"/>
            <a:ext cx="6850627" cy="3773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0" name="Google Shape;200;p3"/>
          <p:cNvGrpSpPr/>
          <p:nvPr/>
        </p:nvGrpSpPr>
        <p:grpSpPr>
          <a:xfrm>
            <a:off x="309073" y="597129"/>
            <a:ext cx="2566220" cy="437571"/>
            <a:chOff x="207339" y="435516"/>
            <a:chExt cx="1283110" cy="608816"/>
          </a:xfrm>
        </p:grpSpPr>
        <p:sp>
          <p:nvSpPr>
            <p:cNvPr id="201" name="Google Shape;201;p3"/>
            <p:cNvSpPr/>
            <p:nvPr/>
          </p:nvSpPr>
          <p:spPr>
            <a:xfrm>
              <a:off x="207339" y="686246"/>
              <a:ext cx="1283110" cy="358086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Lone wolf terrorist attack </a:t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7339" y="435516"/>
              <a:ext cx="1283110" cy="259962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/>
            </a:p>
          </p:txBody>
        </p:sp>
      </p:grpSp>
      <p:grpSp>
        <p:nvGrpSpPr>
          <p:cNvPr id="203" name="Google Shape;203;p3"/>
          <p:cNvGrpSpPr/>
          <p:nvPr/>
        </p:nvGrpSpPr>
        <p:grpSpPr>
          <a:xfrm>
            <a:off x="3239921" y="486426"/>
            <a:ext cx="3502919" cy="741102"/>
            <a:chOff x="265041" y="1223157"/>
            <a:chExt cx="2770491" cy="1101993"/>
          </a:xfrm>
        </p:grpSpPr>
        <p:grpSp>
          <p:nvGrpSpPr>
            <p:cNvPr id="204" name="Google Shape;204;p3"/>
            <p:cNvGrpSpPr/>
            <p:nvPr/>
          </p:nvGrpSpPr>
          <p:grpSpPr>
            <a:xfrm>
              <a:off x="265041" y="1223157"/>
              <a:ext cx="2566220" cy="1091388"/>
              <a:chOff x="207339" y="435515"/>
              <a:chExt cx="2566220" cy="1091388"/>
            </a:xfrm>
          </p:grpSpPr>
          <p:sp>
            <p:nvSpPr>
              <p:cNvPr id="205" name="Google Shape;205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How?</a:t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" name="Google Shape;208;p3"/>
            <p:cNvSpPr txBox="1"/>
            <p:nvPr/>
          </p:nvSpPr>
          <p:spPr>
            <a:xfrm>
              <a:off x="1647959" y="1226783"/>
              <a:ext cx="1387573" cy="109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IEDs,  vehicle-ramming and shooting attack</a:t>
              </a:r>
              <a:endParaRPr/>
            </a:p>
          </p:txBody>
        </p:sp>
      </p:grpSp>
      <p:grpSp>
        <p:nvGrpSpPr>
          <p:cNvPr id="209" name="Google Shape;209;p3"/>
          <p:cNvGrpSpPr/>
          <p:nvPr/>
        </p:nvGrpSpPr>
        <p:grpSpPr>
          <a:xfrm>
            <a:off x="317635" y="2455728"/>
            <a:ext cx="2729997" cy="1115508"/>
            <a:chOff x="265041" y="2439909"/>
            <a:chExt cx="2729997" cy="1115508"/>
          </a:xfrm>
        </p:grpSpPr>
        <p:grpSp>
          <p:nvGrpSpPr>
            <p:cNvPr id="210" name="Google Shape;210;p3"/>
            <p:cNvGrpSpPr/>
            <p:nvPr/>
          </p:nvGrpSpPr>
          <p:grpSpPr>
            <a:xfrm>
              <a:off x="265041" y="2439909"/>
              <a:ext cx="2566220" cy="1091388"/>
              <a:chOff x="207339" y="435515"/>
              <a:chExt cx="2566220" cy="1091388"/>
            </a:xfrm>
          </p:grpSpPr>
          <p:sp>
            <p:nvSpPr>
              <p:cNvPr id="211" name="Google Shape;211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Who?</a:t>
                </a: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3"/>
            <p:cNvSpPr txBox="1"/>
            <p:nvPr/>
          </p:nvSpPr>
          <p:spPr>
            <a:xfrm>
              <a:off x="1513197" y="2462810"/>
              <a:ext cx="1481841" cy="1092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Shamsud-Din Bahar Jabbar acted alone on behalf of the Islamic State </a:t>
              </a:r>
              <a:endParaRPr/>
            </a:p>
          </p:txBody>
        </p:sp>
      </p:grpSp>
      <p:grpSp>
        <p:nvGrpSpPr>
          <p:cNvPr id="215" name="Google Shape;215;p3"/>
          <p:cNvGrpSpPr/>
          <p:nvPr/>
        </p:nvGrpSpPr>
        <p:grpSpPr>
          <a:xfrm>
            <a:off x="3067681" y="1278046"/>
            <a:ext cx="3605965" cy="2612303"/>
            <a:chOff x="2931994" y="1670821"/>
            <a:chExt cx="3605965" cy="2107238"/>
          </a:xfrm>
        </p:grpSpPr>
        <p:grpSp>
          <p:nvGrpSpPr>
            <p:cNvPr id="216" name="Google Shape;216;p3"/>
            <p:cNvGrpSpPr/>
            <p:nvPr/>
          </p:nvGrpSpPr>
          <p:grpSpPr>
            <a:xfrm>
              <a:off x="2934930" y="1670821"/>
              <a:ext cx="3603029" cy="1902179"/>
              <a:chOff x="207339" y="435516"/>
              <a:chExt cx="2528783" cy="1091387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207339" y="686245"/>
                <a:ext cx="2528783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207339" y="435516"/>
                <a:ext cx="2528783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What is the report’s significance?</a:t>
                </a:r>
                <a:endParaRPr/>
              </a:p>
            </p:txBody>
          </p:sp>
        </p:grpSp>
        <p:sp>
          <p:nvSpPr>
            <p:cNvPr id="219" name="Google Shape;219;p3"/>
            <p:cNvSpPr txBox="1"/>
            <p:nvPr/>
          </p:nvSpPr>
          <p:spPr>
            <a:xfrm>
              <a:off x="2931994" y="2139472"/>
              <a:ext cx="3603028" cy="1638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Timeline of the attack analysis.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Insights on weapons and tactics.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Overview of inciting messages and reactions in IS channels.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Exposes identifiers of a militant jihadi adherent in the USA and his conversation with an Iraqi IS propaganda operative.</a:t>
              </a:r>
              <a:endParaRPr dirty="0"/>
            </a:p>
            <a:p>
              <a:pPr marL="285750" marR="0" lvl="0" indent="-196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endParaRPr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3"/>
          <p:cNvGrpSpPr/>
          <p:nvPr/>
        </p:nvGrpSpPr>
        <p:grpSpPr>
          <a:xfrm>
            <a:off x="317106" y="1215492"/>
            <a:ext cx="2566220" cy="1091389"/>
            <a:chOff x="3283050" y="470734"/>
            <a:chExt cx="2566220" cy="1091389"/>
          </a:xfrm>
        </p:grpSpPr>
        <p:grpSp>
          <p:nvGrpSpPr>
            <p:cNvPr id="221" name="Google Shape;221;p3"/>
            <p:cNvGrpSpPr/>
            <p:nvPr/>
          </p:nvGrpSpPr>
          <p:grpSpPr>
            <a:xfrm>
              <a:off x="3283050" y="470735"/>
              <a:ext cx="2566220" cy="1091388"/>
              <a:chOff x="207339" y="435515"/>
              <a:chExt cx="2566220" cy="1091388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Where?</a:t>
                </a: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" name="Google Shape;225;p3"/>
            <p:cNvSpPr txBox="1"/>
            <p:nvPr/>
          </p:nvSpPr>
          <p:spPr>
            <a:xfrm>
              <a:off x="4543175" y="470734"/>
              <a:ext cx="12312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 Orleans, USA</a:t>
              </a: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220141" y="7265702"/>
            <a:ext cx="2566220" cy="437571"/>
            <a:chOff x="207339" y="435516"/>
            <a:chExt cx="1283110" cy="608817"/>
          </a:xfrm>
        </p:grpSpPr>
        <p:sp>
          <p:nvSpPr>
            <p:cNvPr id="227" name="Google Shape;227;p3"/>
            <p:cNvSpPr/>
            <p:nvPr/>
          </p:nvSpPr>
          <p:spPr>
            <a:xfrm>
              <a:off x="207339" y="686246"/>
              <a:ext cx="1283110" cy="358087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Hezbollah financial nexus</a:t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07339" y="435516"/>
              <a:ext cx="1283110" cy="259962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/>
            </a:p>
          </p:txBody>
        </p:sp>
      </p:grpSp>
      <p:grpSp>
        <p:nvGrpSpPr>
          <p:cNvPr id="229" name="Google Shape;229;p3"/>
          <p:cNvGrpSpPr/>
          <p:nvPr/>
        </p:nvGrpSpPr>
        <p:grpSpPr>
          <a:xfrm>
            <a:off x="3194110" y="7142382"/>
            <a:ext cx="3420764" cy="747030"/>
            <a:chOff x="265041" y="1203738"/>
            <a:chExt cx="2705514" cy="1110807"/>
          </a:xfrm>
        </p:grpSpPr>
        <p:grpSp>
          <p:nvGrpSpPr>
            <p:cNvPr id="230" name="Google Shape;230;p3"/>
            <p:cNvGrpSpPr/>
            <p:nvPr/>
          </p:nvGrpSpPr>
          <p:grpSpPr>
            <a:xfrm>
              <a:off x="265041" y="1223157"/>
              <a:ext cx="2566220" cy="1091388"/>
              <a:chOff x="207339" y="435515"/>
              <a:chExt cx="2566220" cy="1091388"/>
            </a:xfrm>
          </p:grpSpPr>
          <p:sp>
            <p:nvSpPr>
              <p:cNvPr id="231" name="Google Shape;231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How?</a:t>
                </a: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3"/>
            <p:cNvSpPr txBox="1"/>
            <p:nvPr/>
          </p:nvSpPr>
          <p:spPr>
            <a:xfrm>
              <a:off x="1582982" y="1203738"/>
              <a:ext cx="1387573" cy="109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Money laundering and illicit financial activities </a:t>
              </a:r>
              <a:endParaRPr/>
            </a:p>
          </p:txBody>
        </p:sp>
      </p:grpSp>
      <p:grpSp>
        <p:nvGrpSpPr>
          <p:cNvPr id="235" name="Google Shape;235;p3"/>
          <p:cNvGrpSpPr/>
          <p:nvPr/>
        </p:nvGrpSpPr>
        <p:grpSpPr>
          <a:xfrm>
            <a:off x="243126" y="9159876"/>
            <a:ext cx="2729997" cy="1091388"/>
            <a:chOff x="265041" y="2439909"/>
            <a:chExt cx="2729997" cy="1091388"/>
          </a:xfrm>
        </p:grpSpPr>
        <p:grpSp>
          <p:nvGrpSpPr>
            <p:cNvPr id="236" name="Google Shape;236;p3"/>
            <p:cNvGrpSpPr/>
            <p:nvPr/>
          </p:nvGrpSpPr>
          <p:grpSpPr>
            <a:xfrm>
              <a:off x="265041" y="2439909"/>
              <a:ext cx="2566220" cy="1091388"/>
              <a:chOff x="207339" y="435515"/>
              <a:chExt cx="2566220" cy="1091388"/>
            </a:xfrm>
          </p:grpSpPr>
          <p:sp>
            <p:nvSpPr>
              <p:cNvPr id="237" name="Google Shape;237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Who?</a:t>
                </a: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3"/>
            <p:cNvSpPr txBox="1"/>
            <p:nvPr/>
          </p:nvSpPr>
          <p:spPr>
            <a:xfrm>
              <a:off x="1513197" y="2462810"/>
              <a:ext cx="14818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Lebanese Hezbollah</a:t>
              </a:r>
              <a:endParaRPr/>
            </a:p>
          </p:txBody>
        </p:sp>
      </p:grpSp>
      <p:grpSp>
        <p:nvGrpSpPr>
          <p:cNvPr id="241" name="Google Shape;241;p3"/>
          <p:cNvGrpSpPr/>
          <p:nvPr/>
        </p:nvGrpSpPr>
        <p:grpSpPr>
          <a:xfrm>
            <a:off x="2980878" y="7953040"/>
            <a:ext cx="3761961" cy="2396819"/>
            <a:chOff x="2931993" y="1670821"/>
            <a:chExt cx="3761961" cy="1933416"/>
          </a:xfrm>
        </p:grpSpPr>
        <p:grpSp>
          <p:nvGrpSpPr>
            <p:cNvPr id="242" name="Google Shape;242;p3"/>
            <p:cNvGrpSpPr/>
            <p:nvPr/>
          </p:nvGrpSpPr>
          <p:grpSpPr>
            <a:xfrm>
              <a:off x="2934930" y="1670821"/>
              <a:ext cx="3603029" cy="1902179"/>
              <a:chOff x="207339" y="435516"/>
              <a:chExt cx="2528783" cy="1091387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207339" y="686245"/>
                <a:ext cx="2528783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207339" y="435516"/>
                <a:ext cx="2528783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What is the report’s significance?</a:t>
                </a:r>
                <a:endParaRPr/>
              </a:p>
            </p:txBody>
          </p:sp>
        </p:grpSp>
        <p:sp>
          <p:nvSpPr>
            <p:cNvPr id="245" name="Google Shape;245;p3"/>
            <p:cNvSpPr txBox="1"/>
            <p:nvPr/>
          </p:nvSpPr>
          <p:spPr>
            <a:xfrm>
              <a:off x="2931993" y="2139472"/>
              <a:ext cx="3761961" cy="1464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Preliminary thoughts on the financial situation of Hezbollah in the aftermath of </a:t>
              </a:r>
              <a:r>
                <a:rPr lang="en-US" sz="1400" i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 Northern Arrows.</a:t>
              </a: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Examines Hezbollah activity in the DRC.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Exposes identifiers and details of a Lebanese national who holds a managerial position in an entity sanctioned by OFAC.</a:t>
              </a:r>
              <a:endParaRPr dirty="0"/>
            </a:p>
          </p:txBody>
        </p:sp>
      </p:grpSp>
      <p:grpSp>
        <p:nvGrpSpPr>
          <p:cNvPr id="246" name="Google Shape;246;p3"/>
          <p:cNvGrpSpPr/>
          <p:nvPr/>
        </p:nvGrpSpPr>
        <p:grpSpPr>
          <a:xfrm>
            <a:off x="243126" y="7844916"/>
            <a:ext cx="2566220" cy="1169551"/>
            <a:chOff x="3283050" y="446152"/>
            <a:chExt cx="2566220" cy="1169551"/>
          </a:xfrm>
        </p:grpSpPr>
        <p:grpSp>
          <p:nvGrpSpPr>
            <p:cNvPr id="247" name="Google Shape;247;p3"/>
            <p:cNvGrpSpPr/>
            <p:nvPr/>
          </p:nvGrpSpPr>
          <p:grpSpPr>
            <a:xfrm>
              <a:off x="3283050" y="470735"/>
              <a:ext cx="2566220" cy="1091388"/>
              <a:chOff x="207339" y="435515"/>
              <a:chExt cx="2566220" cy="1091388"/>
            </a:xfrm>
          </p:grpSpPr>
          <p:sp>
            <p:nvSpPr>
              <p:cNvPr id="248" name="Google Shape;248;p3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Where?</a:t>
                </a: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3"/>
            <p:cNvSpPr txBox="1"/>
            <p:nvPr/>
          </p:nvSpPr>
          <p:spPr>
            <a:xfrm>
              <a:off x="4563223" y="446152"/>
              <a:ext cx="1231276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Kinshasa, Democratic Republic of the Congo (DRC)</a:t>
              </a:r>
              <a:endParaRPr/>
            </a:p>
          </p:txBody>
        </p:sp>
      </p:grpSp>
      <p:sp>
        <p:nvSpPr>
          <p:cNvPr id="252" name="Google Shape;252;p3"/>
          <p:cNvSpPr/>
          <p:nvPr/>
        </p:nvSpPr>
        <p:spPr>
          <a:xfrm>
            <a:off x="412852" y="1583788"/>
            <a:ext cx="1129659" cy="672382"/>
          </a:xfrm>
          <a:custGeom>
            <a:avLst/>
            <a:gdLst/>
            <a:ahLst/>
            <a:cxnLst/>
            <a:rect l="l" t="t" r="r" b="b"/>
            <a:pathLst>
              <a:path w="3918" h="1944" extrusionOk="0">
                <a:moveTo>
                  <a:pt x="3858" y="168"/>
                </a:moveTo>
                <a:lnTo>
                  <a:pt x="3852" y="168"/>
                </a:lnTo>
                <a:lnTo>
                  <a:pt x="3846" y="162"/>
                </a:lnTo>
                <a:lnTo>
                  <a:pt x="3846" y="156"/>
                </a:lnTo>
                <a:lnTo>
                  <a:pt x="3840" y="150"/>
                </a:lnTo>
                <a:lnTo>
                  <a:pt x="3828" y="150"/>
                </a:lnTo>
                <a:lnTo>
                  <a:pt x="3804" y="174"/>
                </a:lnTo>
                <a:lnTo>
                  <a:pt x="3798" y="186"/>
                </a:lnTo>
                <a:lnTo>
                  <a:pt x="3756" y="210"/>
                </a:lnTo>
                <a:lnTo>
                  <a:pt x="3756" y="234"/>
                </a:lnTo>
                <a:lnTo>
                  <a:pt x="3744" y="246"/>
                </a:lnTo>
                <a:lnTo>
                  <a:pt x="3738" y="246"/>
                </a:lnTo>
                <a:lnTo>
                  <a:pt x="3726" y="258"/>
                </a:lnTo>
                <a:lnTo>
                  <a:pt x="3720" y="270"/>
                </a:lnTo>
                <a:lnTo>
                  <a:pt x="3720" y="294"/>
                </a:lnTo>
                <a:lnTo>
                  <a:pt x="3714" y="294"/>
                </a:lnTo>
                <a:lnTo>
                  <a:pt x="3708" y="288"/>
                </a:lnTo>
                <a:lnTo>
                  <a:pt x="3696" y="288"/>
                </a:lnTo>
                <a:lnTo>
                  <a:pt x="3690" y="294"/>
                </a:lnTo>
                <a:lnTo>
                  <a:pt x="3678" y="300"/>
                </a:lnTo>
                <a:lnTo>
                  <a:pt x="3666" y="312"/>
                </a:lnTo>
                <a:lnTo>
                  <a:pt x="3666" y="318"/>
                </a:lnTo>
                <a:lnTo>
                  <a:pt x="3660" y="318"/>
                </a:lnTo>
                <a:lnTo>
                  <a:pt x="3648" y="324"/>
                </a:lnTo>
                <a:lnTo>
                  <a:pt x="3630" y="324"/>
                </a:lnTo>
                <a:lnTo>
                  <a:pt x="3618" y="336"/>
                </a:lnTo>
                <a:lnTo>
                  <a:pt x="3618" y="342"/>
                </a:lnTo>
                <a:lnTo>
                  <a:pt x="3384" y="342"/>
                </a:lnTo>
                <a:lnTo>
                  <a:pt x="3372" y="354"/>
                </a:lnTo>
                <a:lnTo>
                  <a:pt x="3360" y="360"/>
                </a:lnTo>
                <a:lnTo>
                  <a:pt x="3336" y="384"/>
                </a:lnTo>
                <a:lnTo>
                  <a:pt x="3324" y="390"/>
                </a:lnTo>
                <a:lnTo>
                  <a:pt x="3312" y="402"/>
                </a:lnTo>
                <a:lnTo>
                  <a:pt x="3282" y="402"/>
                </a:lnTo>
                <a:lnTo>
                  <a:pt x="3282" y="408"/>
                </a:lnTo>
                <a:lnTo>
                  <a:pt x="3276" y="408"/>
                </a:lnTo>
                <a:lnTo>
                  <a:pt x="3282" y="414"/>
                </a:lnTo>
                <a:lnTo>
                  <a:pt x="3282" y="420"/>
                </a:lnTo>
                <a:lnTo>
                  <a:pt x="3288" y="426"/>
                </a:lnTo>
                <a:lnTo>
                  <a:pt x="3282" y="432"/>
                </a:lnTo>
                <a:lnTo>
                  <a:pt x="3282" y="438"/>
                </a:lnTo>
                <a:lnTo>
                  <a:pt x="3276" y="444"/>
                </a:lnTo>
                <a:lnTo>
                  <a:pt x="3270" y="456"/>
                </a:lnTo>
                <a:lnTo>
                  <a:pt x="3264" y="462"/>
                </a:lnTo>
                <a:lnTo>
                  <a:pt x="3264" y="468"/>
                </a:lnTo>
                <a:lnTo>
                  <a:pt x="3246" y="468"/>
                </a:lnTo>
                <a:lnTo>
                  <a:pt x="3246" y="474"/>
                </a:lnTo>
                <a:lnTo>
                  <a:pt x="3240" y="474"/>
                </a:lnTo>
                <a:lnTo>
                  <a:pt x="3228" y="480"/>
                </a:lnTo>
                <a:lnTo>
                  <a:pt x="3204" y="480"/>
                </a:lnTo>
                <a:lnTo>
                  <a:pt x="3198" y="474"/>
                </a:lnTo>
                <a:lnTo>
                  <a:pt x="3186" y="486"/>
                </a:lnTo>
                <a:lnTo>
                  <a:pt x="3162" y="486"/>
                </a:lnTo>
                <a:lnTo>
                  <a:pt x="3150" y="480"/>
                </a:lnTo>
                <a:lnTo>
                  <a:pt x="3144" y="474"/>
                </a:lnTo>
                <a:lnTo>
                  <a:pt x="3114" y="474"/>
                </a:lnTo>
                <a:lnTo>
                  <a:pt x="3096" y="486"/>
                </a:lnTo>
                <a:lnTo>
                  <a:pt x="3078" y="492"/>
                </a:lnTo>
                <a:lnTo>
                  <a:pt x="3072" y="492"/>
                </a:lnTo>
                <a:lnTo>
                  <a:pt x="3072" y="516"/>
                </a:lnTo>
                <a:lnTo>
                  <a:pt x="3066" y="522"/>
                </a:lnTo>
                <a:lnTo>
                  <a:pt x="3078" y="522"/>
                </a:lnTo>
                <a:lnTo>
                  <a:pt x="3066" y="528"/>
                </a:lnTo>
                <a:lnTo>
                  <a:pt x="3036" y="546"/>
                </a:lnTo>
                <a:lnTo>
                  <a:pt x="3000" y="564"/>
                </a:lnTo>
                <a:lnTo>
                  <a:pt x="2964" y="576"/>
                </a:lnTo>
                <a:lnTo>
                  <a:pt x="2946" y="588"/>
                </a:lnTo>
                <a:lnTo>
                  <a:pt x="2934" y="594"/>
                </a:lnTo>
                <a:lnTo>
                  <a:pt x="2928" y="594"/>
                </a:lnTo>
                <a:lnTo>
                  <a:pt x="2856" y="618"/>
                </a:lnTo>
                <a:lnTo>
                  <a:pt x="2850" y="624"/>
                </a:lnTo>
                <a:lnTo>
                  <a:pt x="2838" y="624"/>
                </a:lnTo>
                <a:lnTo>
                  <a:pt x="2826" y="630"/>
                </a:lnTo>
                <a:lnTo>
                  <a:pt x="2808" y="630"/>
                </a:lnTo>
                <a:lnTo>
                  <a:pt x="2802" y="636"/>
                </a:lnTo>
                <a:lnTo>
                  <a:pt x="2778" y="636"/>
                </a:lnTo>
                <a:lnTo>
                  <a:pt x="2772" y="630"/>
                </a:lnTo>
                <a:lnTo>
                  <a:pt x="2772" y="624"/>
                </a:lnTo>
                <a:lnTo>
                  <a:pt x="2760" y="624"/>
                </a:lnTo>
                <a:lnTo>
                  <a:pt x="2748" y="618"/>
                </a:lnTo>
                <a:lnTo>
                  <a:pt x="2736" y="606"/>
                </a:lnTo>
                <a:lnTo>
                  <a:pt x="2742" y="606"/>
                </a:lnTo>
                <a:lnTo>
                  <a:pt x="2748" y="600"/>
                </a:lnTo>
                <a:lnTo>
                  <a:pt x="2772" y="588"/>
                </a:lnTo>
                <a:lnTo>
                  <a:pt x="2772" y="582"/>
                </a:lnTo>
                <a:lnTo>
                  <a:pt x="2796" y="558"/>
                </a:lnTo>
                <a:lnTo>
                  <a:pt x="2832" y="540"/>
                </a:lnTo>
                <a:lnTo>
                  <a:pt x="2838" y="540"/>
                </a:lnTo>
                <a:lnTo>
                  <a:pt x="2844" y="534"/>
                </a:lnTo>
                <a:lnTo>
                  <a:pt x="2844" y="510"/>
                </a:lnTo>
                <a:lnTo>
                  <a:pt x="2850" y="504"/>
                </a:lnTo>
                <a:lnTo>
                  <a:pt x="2856" y="492"/>
                </a:lnTo>
                <a:lnTo>
                  <a:pt x="2850" y="486"/>
                </a:lnTo>
                <a:lnTo>
                  <a:pt x="2850" y="480"/>
                </a:lnTo>
                <a:lnTo>
                  <a:pt x="2856" y="468"/>
                </a:lnTo>
                <a:lnTo>
                  <a:pt x="2856" y="444"/>
                </a:lnTo>
                <a:lnTo>
                  <a:pt x="2862" y="432"/>
                </a:lnTo>
                <a:lnTo>
                  <a:pt x="2862" y="426"/>
                </a:lnTo>
                <a:lnTo>
                  <a:pt x="2856" y="420"/>
                </a:lnTo>
                <a:lnTo>
                  <a:pt x="2850" y="420"/>
                </a:lnTo>
                <a:lnTo>
                  <a:pt x="2844" y="426"/>
                </a:lnTo>
                <a:lnTo>
                  <a:pt x="2832" y="426"/>
                </a:lnTo>
                <a:lnTo>
                  <a:pt x="2814" y="444"/>
                </a:lnTo>
                <a:lnTo>
                  <a:pt x="2802" y="450"/>
                </a:lnTo>
                <a:lnTo>
                  <a:pt x="2796" y="456"/>
                </a:lnTo>
                <a:lnTo>
                  <a:pt x="2778" y="456"/>
                </a:lnTo>
                <a:lnTo>
                  <a:pt x="2772" y="450"/>
                </a:lnTo>
                <a:lnTo>
                  <a:pt x="2778" y="444"/>
                </a:lnTo>
                <a:lnTo>
                  <a:pt x="2784" y="432"/>
                </a:lnTo>
                <a:lnTo>
                  <a:pt x="2808" y="420"/>
                </a:lnTo>
                <a:lnTo>
                  <a:pt x="2826" y="402"/>
                </a:lnTo>
                <a:lnTo>
                  <a:pt x="2850" y="390"/>
                </a:lnTo>
                <a:lnTo>
                  <a:pt x="2856" y="384"/>
                </a:lnTo>
                <a:lnTo>
                  <a:pt x="2856" y="366"/>
                </a:lnTo>
                <a:lnTo>
                  <a:pt x="2850" y="360"/>
                </a:lnTo>
                <a:lnTo>
                  <a:pt x="2850" y="348"/>
                </a:lnTo>
                <a:lnTo>
                  <a:pt x="2856" y="348"/>
                </a:lnTo>
                <a:lnTo>
                  <a:pt x="2862" y="342"/>
                </a:lnTo>
                <a:lnTo>
                  <a:pt x="2868" y="330"/>
                </a:lnTo>
                <a:lnTo>
                  <a:pt x="2868" y="318"/>
                </a:lnTo>
                <a:lnTo>
                  <a:pt x="2862" y="312"/>
                </a:lnTo>
                <a:lnTo>
                  <a:pt x="2850" y="312"/>
                </a:lnTo>
                <a:lnTo>
                  <a:pt x="2838" y="306"/>
                </a:lnTo>
                <a:lnTo>
                  <a:pt x="2832" y="306"/>
                </a:lnTo>
                <a:lnTo>
                  <a:pt x="2826" y="294"/>
                </a:lnTo>
                <a:lnTo>
                  <a:pt x="2820" y="288"/>
                </a:lnTo>
                <a:lnTo>
                  <a:pt x="2820" y="282"/>
                </a:lnTo>
                <a:lnTo>
                  <a:pt x="2814" y="288"/>
                </a:lnTo>
                <a:lnTo>
                  <a:pt x="2808" y="288"/>
                </a:lnTo>
                <a:lnTo>
                  <a:pt x="2808" y="264"/>
                </a:lnTo>
                <a:lnTo>
                  <a:pt x="2844" y="270"/>
                </a:lnTo>
                <a:lnTo>
                  <a:pt x="2850" y="264"/>
                </a:lnTo>
                <a:lnTo>
                  <a:pt x="2850" y="246"/>
                </a:lnTo>
                <a:lnTo>
                  <a:pt x="2862" y="246"/>
                </a:lnTo>
                <a:lnTo>
                  <a:pt x="2868" y="228"/>
                </a:lnTo>
                <a:lnTo>
                  <a:pt x="2850" y="228"/>
                </a:lnTo>
                <a:lnTo>
                  <a:pt x="2844" y="240"/>
                </a:lnTo>
                <a:lnTo>
                  <a:pt x="2820" y="228"/>
                </a:lnTo>
                <a:lnTo>
                  <a:pt x="2820" y="210"/>
                </a:lnTo>
                <a:lnTo>
                  <a:pt x="2802" y="210"/>
                </a:lnTo>
                <a:lnTo>
                  <a:pt x="2790" y="216"/>
                </a:lnTo>
                <a:lnTo>
                  <a:pt x="2736" y="216"/>
                </a:lnTo>
                <a:lnTo>
                  <a:pt x="2724" y="222"/>
                </a:lnTo>
                <a:lnTo>
                  <a:pt x="2712" y="222"/>
                </a:lnTo>
                <a:lnTo>
                  <a:pt x="2700" y="228"/>
                </a:lnTo>
                <a:lnTo>
                  <a:pt x="2682" y="228"/>
                </a:lnTo>
                <a:lnTo>
                  <a:pt x="2658" y="216"/>
                </a:lnTo>
                <a:lnTo>
                  <a:pt x="2658" y="210"/>
                </a:lnTo>
                <a:lnTo>
                  <a:pt x="2652" y="204"/>
                </a:lnTo>
                <a:lnTo>
                  <a:pt x="2652" y="198"/>
                </a:lnTo>
                <a:lnTo>
                  <a:pt x="2646" y="192"/>
                </a:lnTo>
                <a:lnTo>
                  <a:pt x="2628" y="192"/>
                </a:lnTo>
                <a:lnTo>
                  <a:pt x="2622" y="198"/>
                </a:lnTo>
                <a:lnTo>
                  <a:pt x="2616" y="198"/>
                </a:lnTo>
                <a:lnTo>
                  <a:pt x="2610" y="192"/>
                </a:lnTo>
                <a:lnTo>
                  <a:pt x="2670" y="162"/>
                </a:lnTo>
                <a:lnTo>
                  <a:pt x="2658" y="150"/>
                </a:lnTo>
                <a:lnTo>
                  <a:pt x="2640" y="150"/>
                </a:lnTo>
                <a:lnTo>
                  <a:pt x="2628" y="162"/>
                </a:lnTo>
                <a:lnTo>
                  <a:pt x="2616" y="168"/>
                </a:lnTo>
                <a:lnTo>
                  <a:pt x="2610" y="174"/>
                </a:lnTo>
                <a:lnTo>
                  <a:pt x="2604" y="174"/>
                </a:lnTo>
                <a:lnTo>
                  <a:pt x="2580" y="186"/>
                </a:lnTo>
                <a:lnTo>
                  <a:pt x="2562" y="192"/>
                </a:lnTo>
                <a:lnTo>
                  <a:pt x="2538" y="204"/>
                </a:lnTo>
                <a:lnTo>
                  <a:pt x="2508" y="204"/>
                </a:lnTo>
                <a:lnTo>
                  <a:pt x="2496" y="216"/>
                </a:lnTo>
                <a:lnTo>
                  <a:pt x="2448" y="216"/>
                </a:lnTo>
                <a:lnTo>
                  <a:pt x="2448" y="210"/>
                </a:lnTo>
                <a:lnTo>
                  <a:pt x="2454" y="204"/>
                </a:lnTo>
                <a:lnTo>
                  <a:pt x="2460" y="204"/>
                </a:lnTo>
                <a:lnTo>
                  <a:pt x="2472" y="192"/>
                </a:lnTo>
                <a:lnTo>
                  <a:pt x="2460" y="192"/>
                </a:lnTo>
                <a:lnTo>
                  <a:pt x="2448" y="198"/>
                </a:lnTo>
                <a:lnTo>
                  <a:pt x="2412" y="198"/>
                </a:lnTo>
                <a:lnTo>
                  <a:pt x="2400" y="204"/>
                </a:lnTo>
                <a:lnTo>
                  <a:pt x="2394" y="210"/>
                </a:lnTo>
                <a:lnTo>
                  <a:pt x="2370" y="210"/>
                </a:lnTo>
                <a:lnTo>
                  <a:pt x="2370" y="198"/>
                </a:lnTo>
                <a:lnTo>
                  <a:pt x="2400" y="180"/>
                </a:lnTo>
                <a:lnTo>
                  <a:pt x="2442" y="168"/>
                </a:lnTo>
                <a:lnTo>
                  <a:pt x="2502" y="138"/>
                </a:lnTo>
                <a:lnTo>
                  <a:pt x="2520" y="126"/>
                </a:lnTo>
                <a:lnTo>
                  <a:pt x="2544" y="120"/>
                </a:lnTo>
                <a:lnTo>
                  <a:pt x="2574" y="114"/>
                </a:lnTo>
                <a:lnTo>
                  <a:pt x="2580" y="114"/>
                </a:lnTo>
                <a:lnTo>
                  <a:pt x="2592" y="108"/>
                </a:lnTo>
                <a:lnTo>
                  <a:pt x="2574" y="108"/>
                </a:lnTo>
                <a:lnTo>
                  <a:pt x="2562" y="102"/>
                </a:lnTo>
                <a:lnTo>
                  <a:pt x="2556" y="102"/>
                </a:lnTo>
                <a:lnTo>
                  <a:pt x="2556" y="96"/>
                </a:lnTo>
                <a:lnTo>
                  <a:pt x="2508" y="102"/>
                </a:lnTo>
                <a:lnTo>
                  <a:pt x="2508" y="84"/>
                </a:lnTo>
                <a:lnTo>
                  <a:pt x="2502" y="90"/>
                </a:lnTo>
                <a:lnTo>
                  <a:pt x="2490" y="96"/>
                </a:lnTo>
                <a:lnTo>
                  <a:pt x="2478" y="108"/>
                </a:lnTo>
                <a:lnTo>
                  <a:pt x="2466" y="108"/>
                </a:lnTo>
                <a:lnTo>
                  <a:pt x="2448" y="90"/>
                </a:lnTo>
                <a:lnTo>
                  <a:pt x="2418" y="90"/>
                </a:lnTo>
                <a:lnTo>
                  <a:pt x="2412" y="84"/>
                </a:lnTo>
                <a:lnTo>
                  <a:pt x="2412" y="78"/>
                </a:lnTo>
                <a:lnTo>
                  <a:pt x="2400" y="66"/>
                </a:lnTo>
                <a:lnTo>
                  <a:pt x="2388" y="60"/>
                </a:lnTo>
                <a:lnTo>
                  <a:pt x="2376" y="60"/>
                </a:lnTo>
                <a:lnTo>
                  <a:pt x="2364" y="72"/>
                </a:lnTo>
                <a:lnTo>
                  <a:pt x="2364" y="78"/>
                </a:lnTo>
                <a:lnTo>
                  <a:pt x="2352" y="78"/>
                </a:lnTo>
                <a:lnTo>
                  <a:pt x="2334" y="60"/>
                </a:lnTo>
                <a:lnTo>
                  <a:pt x="2322" y="60"/>
                </a:lnTo>
                <a:lnTo>
                  <a:pt x="2304" y="54"/>
                </a:lnTo>
                <a:lnTo>
                  <a:pt x="2292" y="48"/>
                </a:lnTo>
                <a:lnTo>
                  <a:pt x="2292" y="36"/>
                </a:lnTo>
                <a:lnTo>
                  <a:pt x="2298" y="24"/>
                </a:lnTo>
                <a:lnTo>
                  <a:pt x="2310" y="12"/>
                </a:lnTo>
                <a:lnTo>
                  <a:pt x="2298" y="0"/>
                </a:lnTo>
                <a:lnTo>
                  <a:pt x="2286" y="6"/>
                </a:lnTo>
                <a:lnTo>
                  <a:pt x="2280" y="12"/>
                </a:lnTo>
                <a:lnTo>
                  <a:pt x="2274" y="24"/>
                </a:lnTo>
                <a:lnTo>
                  <a:pt x="2274" y="30"/>
                </a:lnTo>
                <a:lnTo>
                  <a:pt x="2268" y="42"/>
                </a:lnTo>
                <a:lnTo>
                  <a:pt x="558" y="42"/>
                </a:lnTo>
                <a:lnTo>
                  <a:pt x="552" y="54"/>
                </a:lnTo>
                <a:lnTo>
                  <a:pt x="552" y="60"/>
                </a:lnTo>
                <a:lnTo>
                  <a:pt x="546" y="60"/>
                </a:lnTo>
                <a:lnTo>
                  <a:pt x="546" y="72"/>
                </a:lnTo>
                <a:lnTo>
                  <a:pt x="540" y="84"/>
                </a:lnTo>
                <a:lnTo>
                  <a:pt x="540" y="108"/>
                </a:lnTo>
                <a:lnTo>
                  <a:pt x="510" y="126"/>
                </a:lnTo>
                <a:lnTo>
                  <a:pt x="504" y="144"/>
                </a:lnTo>
                <a:lnTo>
                  <a:pt x="486" y="168"/>
                </a:lnTo>
                <a:lnTo>
                  <a:pt x="438" y="180"/>
                </a:lnTo>
                <a:lnTo>
                  <a:pt x="474" y="162"/>
                </a:lnTo>
                <a:lnTo>
                  <a:pt x="450" y="162"/>
                </a:lnTo>
                <a:lnTo>
                  <a:pt x="456" y="156"/>
                </a:lnTo>
                <a:lnTo>
                  <a:pt x="462" y="144"/>
                </a:lnTo>
                <a:lnTo>
                  <a:pt x="486" y="120"/>
                </a:lnTo>
                <a:lnTo>
                  <a:pt x="492" y="120"/>
                </a:lnTo>
                <a:lnTo>
                  <a:pt x="504" y="108"/>
                </a:lnTo>
                <a:lnTo>
                  <a:pt x="504" y="102"/>
                </a:lnTo>
                <a:lnTo>
                  <a:pt x="456" y="102"/>
                </a:lnTo>
                <a:lnTo>
                  <a:pt x="450" y="96"/>
                </a:lnTo>
                <a:lnTo>
                  <a:pt x="438" y="90"/>
                </a:lnTo>
                <a:lnTo>
                  <a:pt x="432" y="84"/>
                </a:lnTo>
                <a:lnTo>
                  <a:pt x="420" y="78"/>
                </a:lnTo>
                <a:lnTo>
                  <a:pt x="402" y="78"/>
                </a:lnTo>
                <a:lnTo>
                  <a:pt x="390" y="90"/>
                </a:lnTo>
                <a:lnTo>
                  <a:pt x="384" y="102"/>
                </a:lnTo>
                <a:lnTo>
                  <a:pt x="384" y="150"/>
                </a:lnTo>
                <a:lnTo>
                  <a:pt x="378" y="156"/>
                </a:lnTo>
                <a:lnTo>
                  <a:pt x="378" y="162"/>
                </a:lnTo>
                <a:lnTo>
                  <a:pt x="360" y="180"/>
                </a:lnTo>
                <a:lnTo>
                  <a:pt x="390" y="186"/>
                </a:lnTo>
                <a:lnTo>
                  <a:pt x="360" y="192"/>
                </a:lnTo>
                <a:lnTo>
                  <a:pt x="366" y="210"/>
                </a:lnTo>
                <a:lnTo>
                  <a:pt x="348" y="234"/>
                </a:lnTo>
                <a:lnTo>
                  <a:pt x="354" y="234"/>
                </a:lnTo>
                <a:lnTo>
                  <a:pt x="366" y="246"/>
                </a:lnTo>
                <a:lnTo>
                  <a:pt x="372" y="246"/>
                </a:lnTo>
                <a:lnTo>
                  <a:pt x="378" y="252"/>
                </a:lnTo>
                <a:lnTo>
                  <a:pt x="330" y="252"/>
                </a:lnTo>
                <a:lnTo>
                  <a:pt x="324" y="264"/>
                </a:lnTo>
                <a:lnTo>
                  <a:pt x="306" y="282"/>
                </a:lnTo>
                <a:lnTo>
                  <a:pt x="270" y="342"/>
                </a:lnTo>
                <a:lnTo>
                  <a:pt x="258" y="360"/>
                </a:lnTo>
                <a:lnTo>
                  <a:pt x="216" y="402"/>
                </a:lnTo>
                <a:lnTo>
                  <a:pt x="192" y="432"/>
                </a:lnTo>
                <a:lnTo>
                  <a:pt x="174" y="456"/>
                </a:lnTo>
                <a:lnTo>
                  <a:pt x="168" y="462"/>
                </a:lnTo>
                <a:lnTo>
                  <a:pt x="174" y="480"/>
                </a:lnTo>
                <a:lnTo>
                  <a:pt x="168" y="480"/>
                </a:lnTo>
                <a:lnTo>
                  <a:pt x="162" y="486"/>
                </a:lnTo>
                <a:lnTo>
                  <a:pt x="150" y="492"/>
                </a:lnTo>
                <a:lnTo>
                  <a:pt x="126" y="516"/>
                </a:lnTo>
                <a:lnTo>
                  <a:pt x="120" y="534"/>
                </a:lnTo>
                <a:lnTo>
                  <a:pt x="120" y="546"/>
                </a:lnTo>
                <a:lnTo>
                  <a:pt x="102" y="570"/>
                </a:lnTo>
                <a:lnTo>
                  <a:pt x="96" y="618"/>
                </a:lnTo>
                <a:lnTo>
                  <a:pt x="90" y="630"/>
                </a:lnTo>
                <a:lnTo>
                  <a:pt x="72" y="648"/>
                </a:lnTo>
                <a:lnTo>
                  <a:pt x="60" y="672"/>
                </a:lnTo>
                <a:lnTo>
                  <a:pt x="54" y="678"/>
                </a:lnTo>
                <a:lnTo>
                  <a:pt x="42" y="684"/>
                </a:lnTo>
                <a:lnTo>
                  <a:pt x="18" y="708"/>
                </a:lnTo>
                <a:lnTo>
                  <a:pt x="12" y="720"/>
                </a:lnTo>
                <a:lnTo>
                  <a:pt x="18" y="732"/>
                </a:lnTo>
                <a:lnTo>
                  <a:pt x="36" y="750"/>
                </a:lnTo>
                <a:lnTo>
                  <a:pt x="36" y="762"/>
                </a:lnTo>
                <a:lnTo>
                  <a:pt x="30" y="774"/>
                </a:lnTo>
                <a:lnTo>
                  <a:pt x="18" y="786"/>
                </a:lnTo>
                <a:lnTo>
                  <a:pt x="12" y="798"/>
                </a:lnTo>
                <a:lnTo>
                  <a:pt x="6" y="816"/>
                </a:lnTo>
                <a:lnTo>
                  <a:pt x="0" y="828"/>
                </a:lnTo>
                <a:lnTo>
                  <a:pt x="0" y="840"/>
                </a:lnTo>
                <a:lnTo>
                  <a:pt x="6" y="852"/>
                </a:lnTo>
                <a:lnTo>
                  <a:pt x="12" y="870"/>
                </a:lnTo>
                <a:lnTo>
                  <a:pt x="12" y="882"/>
                </a:lnTo>
                <a:lnTo>
                  <a:pt x="18" y="900"/>
                </a:lnTo>
                <a:lnTo>
                  <a:pt x="24" y="906"/>
                </a:lnTo>
                <a:lnTo>
                  <a:pt x="24" y="912"/>
                </a:lnTo>
                <a:lnTo>
                  <a:pt x="48" y="894"/>
                </a:lnTo>
                <a:lnTo>
                  <a:pt x="114" y="900"/>
                </a:lnTo>
                <a:lnTo>
                  <a:pt x="78" y="900"/>
                </a:lnTo>
                <a:lnTo>
                  <a:pt x="66" y="906"/>
                </a:lnTo>
                <a:lnTo>
                  <a:pt x="60" y="906"/>
                </a:lnTo>
                <a:lnTo>
                  <a:pt x="48" y="918"/>
                </a:lnTo>
                <a:lnTo>
                  <a:pt x="48" y="942"/>
                </a:lnTo>
                <a:lnTo>
                  <a:pt x="30" y="924"/>
                </a:lnTo>
                <a:lnTo>
                  <a:pt x="24" y="924"/>
                </a:lnTo>
                <a:lnTo>
                  <a:pt x="18" y="936"/>
                </a:lnTo>
                <a:lnTo>
                  <a:pt x="18" y="942"/>
                </a:lnTo>
                <a:lnTo>
                  <a:pt x="12" y="960"/>
                </a:lnTo>
                <a:lnTo>
                  <a:pt x="12" y="978"/>
                </a:lnTo>
                <a:lnTo>
                  <a:pt x="18" y="984"/>
                </a:lnTo>
                <a:lnTo>
                  <a:pt x="30" y="990"/>
                </a:lnTo>
                <a:lnTo>
                  <a:pt x="42" y="990"/>
                </a:lnTo>
                <a:lnTo>
                  <a:pt x="42" y="1002"/>
                </a:lnTo>
                <a:lnTo>
                  <a:pt x="36" y="1008"/>
                </a:lnTo>
                <a:lnTo>
                  <a:pt x="36" y="1014"/>
                </a:lnTo>
                <a:lnTo>
                  <a:pt x="18" y="1032"/>
                </a:lnTo>
                <a:lnTo>
                  <a:pt x="12" y="1044"/>
                </a:lnTo>
                <a:lnTo>
                  <a:pt x="12" y="1056"/>
                </a:lnTo>
                <a:lnTo>
                  <a:pt x="18" y="1068"/>
                </a:lnTo>
                <a:lnTo>
                  <a:pt x="24" y="1074"/>
                </a:lnTo>
                <a:lnTo>
                  <a:pt x="36" y="1098"/>
                </a:lnTo>
                <a:lnTo>
                  <a:pt x="42" y="1104"/>
                </a:lnTo>
                <a:lnTo>
                  <a:pt x="54" y="1128"/>
                </a:lnTo>
                <a:lnTo>
                  <a:pt x="60" y="1134"/>
                </a:lnTo>
                <a:lnTo>
                  <a:pt x="60" y="1146"/>
                </a:lnTo>
                <a:lnTo>
                  <a:pt x="54" y="1152"/>
                </a:lnTo>
                <a:lnTo>
                  <a:pt x="42" y="1176"/>
                </a:lnTo>
                <a:lnTo>
                  <a:pt x="36" y="1182"/>
                </a:lnTo>
                <a:lnTo>
                  <a:pt x="36" y="1188"/>
                </a:lnTo>
                <a:lnTo>
                  <a:pt x="42" y="1194"/>
                </a:lnTo>
                <a:lnTo>
                  <a:pt x="54" y="1194"/>
                </a:lnTo>
                <a:lnTo>
                  <a:pt x="72" y="1200"/>
                </a:lnTo>
                <a:lnTo>
                  <a:pt x="102" y="1200"/>
                </a:lnTo>
                <a:lnTo>
                  <a:pt x="102" y="1212"/>
                </a:lnTo>
                <a:lnTo>
                  <a:pt x="120" y="1230"/>
                </a:lnTo>
                <a:lnTo>
                  <a:pt x="132" y="1230"/>
                </a:lnTo>
                <a:lnTo>
                  <a:pt x="144" y="1224"/>
                </a:lnTo>
                <a:lnTo>
                  <a:pt x="150" y="1224"/>
                </a:lnTo>
                <a:lnTo>
                  <a:pt x="162" y="1218"/>
                </a:lnTo>
                <a:lnTo>
                  <a:pt x="168" y="1248"/>
                </a:lnTo>
                <a:lnTo>
                  <a:pt x="174" y="1248"/>
                </a:lnTo>
                <a:lnTo>
                  <a:pt x="180" y="1254"/>
                </a:lnTo>
                <a:lnTo>
                  <a:pt x="204" y="1266"/>
                </a:lnTo>
                <a:lnTo>
                  <a:pt x="216" y="1290"/>
                </a:lnTo>
                <a:lnTo>
                  <a:pt x="216" y="1314"/>
                </a:lnTo>
                <a:lnTo>
                  <a:pt x="210" y="1338"/>
                </a:lnTo>
                <a:lnTo>
                  <a:pt x="216" y="1344"/>
                </a:lnTo>
                <a:lnTo>
                  <a:pt x="360" y="1338"/>
                </a:lnTo>
                <a:lnTo>
                  <a:pt x="354" y="1344"/>
                </a:lnTo>
                <a:lnTo>
                  <a:pt x="354" y="1350"/>
                </a:lnTo>
                <a:lnTo>
                  <a:pt x="360" y="1350"/>
                </a:lnTo>
                <a:lnTo>
                  <a:pt x="570" y="1446"/>
                </a:lnTo>
                <a:lnTo>
                  <a:pt x="774" y="1446"/>
                </a:lnTo>
                <a:lnTo>
                  <a:pt x="774" y="1440"/>
                </a:lnTo>
                <a:lnTo>
                  <a:pt x="780" y="1428"/>
                </a:lnTo>
                <a:lnTo>
                  <a:pt x="780" y="1410"/>
                </a:lnTo>
                <a:lnTo>
                  <a:pt x="786" y="1404"/>
                </a:lnTo>
                <a:lnTo>
                  <a:pt x="900" y="1404"/>
                </a:lnTo>
                <a:lnTo>
                  <a:pt x="912" y="1416"/>
                </a:lnTo>
                <a:lnTo>
                  <a:pt x="912" y="1440"/>
                </a:lnTo>
                <a:lnTo>
                  <a:pt x="942" y="1452"/>
                </a:lnTo>
                <a:lnTo>
                  <a:pt x="948" y="1482"/>
                </a:lnTo>
                <a:lnTo>
                  <a:pt x="960" y="1482"/>
                </a:lnTo>
                <a:lnTo>
                  <a:pt x="972" y="1488"/>
                </a:lnTo>
                <a:lnTo>
                  <a:pt x="984" y="1500"/>
                </a:lnTo>
                <a:lnTo>
                  <a:pt x="990" y="1512"/>
                </a:lnTo>
                <a:lnTo>
                  <a:pt x="990" y="1554"/>
                </a:lnTo>
                <a:lnTo>
                  <a:pt x="984" y="1566"/>
                </a:lnTo>
                <a:lnTo>
                  <a:pt x="984" y="1578"/>
                </a:lnTo>
                <a:lnTo>
                  <a:pt x="1014" y="1608"/>
                </a:lnTo>
                <a:lnTo>
                  <a:pt x="1026" y="1614"/>
                </a:lnTo>
                <a:lnTo>
                  <a:pt x="1044" y="1626"/>
                </a:lnTo>
                <a:lnTo>
                  <a:pt x="1056" y="1626"/>
                </a:lnTo>
                <a:lnTo>
                  <a:pt x="1080" y="1614"/>
                </a:lnTo>
                <a:lnTo>
                  <a:pt x="1092" y="1602"/>
                </a:lnTo>
                <a:lnTo>
                  <a:pt x="1104" y="1578"/>
                </a:lnTo>
                <a:lnTo>
                  <a:pt x="1116" y="1566"/>
                </a:lnTo>
                <a:lnTo>
                  <a:pt x="1134" y="1566"/>
                </a:lnTo>
                <a:lnTo>
                  <a:pt x="1134" y="1560"/>
                </a:lnTo>
                <a:lnTo>
                  <a:pt x="1152" y="1566"/>
                </a:lnTo>
                <a:lnTo>
                  <a:pt x="1194" y="1566"/>
                </a:lnTo>
                <a:lnTo>
                  <a:pt x="1200" y="1578"/>
                </a:lnTo>
                <a:lnTo>
                  <a:pt x="1206" y="1584"/>
                </a:lnTo>
                <a:lnTo>
                  <a:pt x="1212" y="1596"/>
                </a:lnTo>
                <a:lnTo>
                  <a:pt x="1224" y="1608"/>
                </a:lnTo>
                <a:lnTo>
                  <a:pt x="1230" y="1620"/>
                </a:lnTo>
                <a:lnTo>
                  <a:pt x="1242" y="1632"/>
                </a:lnTo>
                <a:lnTo>
                  <a:pt x="1242" y="1656"/>
                </a:lnTo>
                <a:lnTo>
                  <a:pt x="1236" y="1668"/>
                </a:lnTo>
                <a:lnTo>
                  <a:pt x="1236" y="1680"/>
                </a:lnTo>
                <a:lnTo>
                  <a:pt x="1242" y="1692"/>
                </a:lnTo>
                <a:lnTo>
                  <a:pt x="1254" y="1698"/>
                </a:lnTo>
                <a:lnTo>
                  <a:pt x="1254" y="1722"/>
                </a:lnTo>
                <a:lnTo>
                  <a:pt x="1260" y="1728"/>
                </a:lnTo>
                <a:lnTo>
                  <a:pt x="1272" y="1734"/>
                </a:lnTo>
                <a:lnTo>
                  <a:pt x="1284" y="1746"/>
                </a:lnTo>
                <a:lnTo>
                  <a:pt x="1284" y="1752"/>
                </a:lnTo>
                <a:lnTo>
                  <a:pt x="1278" y="1758"/>
                </a:lnTo>
                <a:lnTo>
                  <a:pt x="1272" y="1758"/>
                </a:lnTo>
                <a:lnTo>
                  <a:pt x="1272" y="1794"/>
                </a:lnTo>
                <a:lnTo>
                  <a:pt x="1284" y="1806"/>
                </a:lnTo>
                <a:lnTo>
                  <a:pt x="1284" y="1836"/>
                </a:lnTo>
                <a:lnTo>
                  <a:pt x="1296" y="1848"/>
                </a:lnTo>
                <a:lnTo>
                  <a:pt x="1314" y="1854"/>
                </a:lnTo>
                <a:lnTo>
                  <a:pt x="1326" y="1854"/>
                </a:lnTo>
                <a:lnTo>
                  <a:pt x="1338" y="1866"/>
                </a:lnTo>
                <a:lnTo>
                  <a:pt x="1380" y="1866"/>
                </a:lnTo>
                <a:lnTo>
                  <a:pt x="1380" y="1872"/>
                </a:lnTo>
                <a:lnTo>
                  <a:pt x="1386" y="1884"/>
                </a:lnTo>
                <a:lnTo>
                  <a:pt x="1410" y="1884"/>
                </a:lnTo>
                <a:lnTo>
                  <a:pt x="1410" y="1878"/>
                </a:lnTo>
                <a:lnTo>
                  <a:pt x="1398" y="1806"/>
                </a:lnTo>
                <a:lnTo>
                  <a:pt x="1416" y="1788"/>
                </a:lnTo>
                <a:lnTo>
                  <a:pt x="1398" y="1776"/>
                </a:lnTo>
                <a:lnTo>
                  <a:pt x="1398" y="1758"/>
                </a:lnTo>
                <a:lnTo>
                  <a:pt x="1404" y="1764"/>
                </a:lnTo>
                <a:lnTo>
                  <a:pt x="1422" y="1764"/>
                </a:lnTo>
                <a:lnTo>
                  <a:pt x="1428" y="1758"/>
                </a:lnTo>
                <a:lnTo>
                  <a:pt x="1428" y="1728"/>
                </a:lnTo>
                <a:lnTo>
                  <a:pt x="1452" y="1722"/>
                </a:lnTo>
                <a:lnTo>
                  <a:pt x="1458" y="1698"/>
                </a:lnTo>
                <a:lnTo>
                  <a:pt x="1476" y="1704"/>
                </a:lnTo>
                <a:lnTo>
                  <a:pt x="1494" y="1692"/>
                </a:lnTo>
                <a:lnTo>
                  <a:pt x="1488" y="1668"/>
                </a:lnTo>
                <a:lnTo>
                  <a:pt x="1500" y="1680"/>
                </a:lnTo>
                <a:lnTo>
                  <a:pt x="1500" y="1668"/>
                </a:lnTo>
                <a:lnTo>
                  <a:pt x="1506" y="1656"/>
                </a:lnTo>
                <a:lnTo>
                  <a:pt x="1512" y="1650"/>
                </a:lnTo>
                <a:lnTo>
                  <a:pt x="1518" y="1650"/>
                </a:lnTo>
                <a:lnTo>
                  <a:pt x="1524" y="1656"/>
                </a:lnTo>
                <a:lnTo>
                  <a:pt x="1524" y="1668"/>
                </a:lnTo>
                <a:lnTo>
                  <a:pt x="1542" y="1668"/>
                </a:lnTo>
                <a:lnTo>
                  <a:pt x="1554" y="1662"/>
                </a:lnTo>
                <a:lnTo>
                  <a:pt x="1572" y="1656"/>
                </a:lnTo>
                <a:lnTo>
                  <a:pt x="1596" y="1644"/>
                </a:lnTo>
                <a:lnTo>
                  <a:pt x="1602" y="1638"/>
                </a:lnTo>
                <a:lnTo>
                  <a:pt x="1608" y="1626"/>
                </a:lnTo>
                <a:lnTo>
                  <a:pt x="1620" y="1620"/>
                </a:lnTo>
                <a:lnTo>
                  <a:pt x="1626" y="1608"/>
                </a:lnTo>
                <a:lnTo>
                  <a:pt x="1632" y="1602"/>
                </a:lnTo>
                <a:lnTo>
                  <a:pt x="1632" y="1590"/>
                </a:lnTo>
                <a:lnTo>
                  <a:pt x="1626" y="1584"/>
                </a:lnTo>
                <a:lnTo>
                  <a:pt x="1626" y="1566"/>
                </a:lnTo>
                <a:lnTo>
                  <a:pt x="1632" y="1566"/>
                </a:lnTo>
                <a:lnTo>
                  <a:pt x="1656" y="1578"/>
                </a:lnTo>
                <a:lnTo>
                  <a:pt x="1662" y="1584"/>
                </a:lnTo>
                <a:lnTo>
                  <a:pt x="1674" y="1590"/>
                </a:lnTo>
                <a:lnTo>
                  <a:pt x="1686" y="1590"/>
                </a:lnTo>
                <a:lnTo>
                  <a:pt x="1692" y="1584"/>
                </a:lnTo>
                <a:lnTo>
                  <a:pt x="1710" y="1548"/>
                </a:lnTo>
                <a:lnTo>
                  <a:pt x="1716" y="1548"/>
                </a:lnTo>
                <a:lnTo>
                  <a:pt x="1734" y="1566"/>
                </a:lnTo>
                <a:lnTo>
                  <a:pt x="1746" y="1566"/>
                </a:lnTo>
                <a:lnTo>
                  <a:pt x="1752" y="1560"/>
                </a:lnTo>
                <a:lnTo>
                  <a:pt x="1758" y="1548"/>
                </a:lnTo>
                <a:lnTo>
                  <a:pt x="1764" y="1542"/>
                </a:lnTo>
                <a:lnTo>
                  <a:pt x="1770" y="1554"/>
                </a:lnTo>
                <a:lnTo>
                  <a:pt x="1776" y="1560"/>
                </a:lnTo>
                <a:lnTo>
                  <a:pt x="1782" y="1572"/>
                </a:lnTo>
                <a:lnTo>
                  <a:pt x="1794" y="1578"/>
                </a:lnTo>
                <a:lnTo>
                  <a:pt x="1800" y="1584"/>
                </a:lnTo>
                <a:lnTo>
                  <a:pt x="1818" y="1584"/>
                </a:lnTo>
                <a:lnTo>
                  <a:pt x="1824" y="1578"/>
                </a:lnTo>
                <a:lnTo>
                  <a:pt x="1830" y="1566"/>
                </a:lnTo>
                <a:lnTo>
                  <a:pt x="1842" y="1554"/>
                </a:lnTo>
                <a:lnTo>
                  <a:pt x="1848" y="1554"/>
                </a:lnTo>
                <a:lnTo>
                  <a:pt x="1860" y="1560"/>
                </a:lnTo>
                <a:lnTo>
                  <a:pt x="1872" y="1572"/>
                </a:lnTo>
                <a:lnTo>
                  <a:pt x="1872" y="1584"/>
                </a:lnTo>
                <a:lnTo>
                  <a:pt x="1878" y="1596"/>
                </a:lnTo>
                <a:lnTo>
                  <a:pt x="1878" y="1614"/>
                </a:lnTo>
                <a:lnTo>
                  <a:pt x="1914" y="1614"/>
                </a:lnTo>
                <a:lnTo>
                  <a:pt x="1920" y="1620"/>
                </a:lnTo>
                <a:lnTo>
                  <a:pt x="1926" y="1620"/>
                </a:lnTo>
                <a:lnTo>
                  <a:pt x="1926" y="1608"/>
                </a:lnTo>
                <a:lnTo>
                  <a:pt x="1932" y="1602"/>
                </a:lnTo>
                <a:lnTo>
                  <a:pt x="1932" y="1608"/>
                </a:lnTo>
                <a:lnTo>
                  <a:pt x="1956" y="1632"/>
                </a:lnTo>
                <a:lnTo>
                  <a:pt x="1962" y="1626"/>
                </a:lnTo>
                <a:lnTo>
                  <a:pt x="1968" y="1614"/>
                </a:lnTo>
                <a:lnTo>
                  <a:pt x="1968" y="1596"/>
                </a:lnTo>
                <a:lnTo>
                  <a:pt x="1962" y="1584"/>
                </a:lnTo>
                <a:lnTo>
                  <a:pt x="1980" y="1590"/>
                </a:lnTo>
                <a:lnTo>
                  <a:pt x="1992" y="1608"/>
                </a:lnTo>
                <a:lnTo>
                  <a:pt x="2004" y="1614"/>
                </a:lnTo>
                <a:lnTo>
                  <a:pt x="2004" y="1626"/>
                </a:lnTo>
                <a:lnTo>
                  <a:pt x="2010" y="1626"/>
                </a:lnTo>
                <a:lnTo>
                  <a:pt x="2016" y="1632"/>
                </a:lnTo>
                <a:lnTo>
                  <a:pt x="2028" y="1632"/>
                </a:lnTo>
                <a:lnTo>
                  <a:pt x="2034" y="1626"/>
                </a:lnTo>
                <a:lnTo>
                  <a:pt x="2034" y="1620"/>
                </a:lnTo>
                <a:lnTo>
                  <a:pt x="2028" y="1608"/>
                </a:lnTo>
                <a:lnTo>
                  <a:pt x="2022" y="1602"/>
                </a:lnTo>
                <a:lnTo>
                  <a:pt x="2010" y="1596"/>
                </a:lnTo>
                <a:lnTo>
                  <a:pt x="2004" y="1590"/>
                </a:lnTo>
                <a:lnTo>
                  <a:pt x="1998" y="1578"/>
                </a:lnTo>
                <a:lnTo>
                  <a:pt x="2010" y="1578"/>
                </a:lnTo>
                <a:lnTo>
                  <a:pt x="2022" y="1566"/>
                </a:lnTo>
                <a:lnTo>
                  <a:pt x="2022" y="1554"/>
                </a:lnTo>
                <a:lnTo>
                  <a:pt x="2016" y="1548"/>
                </a:lnTo>
                <a:lnTo>
                  <a:pt x="1968" y="1548"/>
                </a:lnTo>
                <a:lnTo>
                  <a:pt x="1962" y="1542"/>
                </a:lnTo>
                <a:lnTo>
                  <a:pt x="1962" y="1530"/>
                </a:lnTo>
                <a:lnTo>
                  <a:pt x="1968" y="1524"/>
                </a:lnTo>
                <a:lnTo>
                  <a:pt x="1986" y="1524"/>
                </a:lnTo>
                <a:lnTo>
                  <a:pt x="1998" y="1530"/>
                </a:lnTo>
                <a:lnTo>
                  <a:pt x="2004" y="1530"/>
                </a:lnTo>
                <a:lnTo>
                  <a:pt x="2016" y="1536"/>
                </a:lnTo>
                <a:lnTo>
                  <a:pt x="2028" y="1536"/>
                </a:lnTo>
                <a:lnTo>
                  <a:pt x="2064" y="1518"/>
                </a:lnTo>
                <a:lnTo>
                  <a:pt x="2070" y="1512"/>
                </a:lnTo>
                <a:lnTo>
                  <a:pt x="2082" y="1512"/>
                </a:lnTo>
                <a:lnTo>
                  <a:pt x="2082" y="1518"/>
                </a:lnTo>
                <a:lnTo>
                  <a:pt x="2106" y="1518"/>
                </a:lnTo>
                <a:lnTo>
                  <a:pt x="2118" y="1512"/>
                </a:lnTo>
                <a:lnTo>
                  <a:pt x="2124" y="1512"/>
                </a:lnTo>
                <a:lnTo>
                  <a:pt x="2130" y="1506"/>
                </a:lnTo>
                <a:lnTo>
                  <a:pt x="2130" y="1500"/>
                </a:lnTo>
                <a:lnTo>
                  <a:pt x="2136" y="1488"/>
                </a:lnTo>
                <a:lnTo>
                  <a:pt x="2136" y="1482"/>
                </a:lnTo>
                <a:lnTo>
                  <a:pt x="2142" y="1482"/>
                </a:lnTo>
                <a:lnTo>
                  <a:pt x="2142" y="1488"/>
                </a:lnTo>
                <a:lnTo>
                  <a:pt x="2148" y="1500"/>
                </a:lnTo>
                <a:lnTo>
                  <a:pt x="2148" y="1524"/>
                </a:lnTo>
                <a:lnTo>
                  <a:pt x="2154" y="1524"/>
                </a:lnTo>
                <a:lnTo>
                  <a:pt x="2160" y="1518"/>
                </a:lnTo>
                <a:lnTo>
                  <a:pt x="2172" y="1512"/>
                </a:lnTo>
                <a:lnTo>
                  <a:pt x="2190" y="1512"/>
                </a:lnTo>
                <a:lnTo>
                  <a:pt x="2202" y="1506"/>
                </a:lnTo>
                <a:lnTo>
                  <a:pt x="2214" y="1506"/>
                </a:lnTo>
                <a:lnTo>
                  <a:pt x="2226" y="1512"/>
                </a:lnTo>
                <a:lnTo>
                  <a:pt x="2232" y="1524"/>
                </a:lnTo>
                <a:lnTo>
                  <a:pt x="2232" y="1506"/>
                </a:lnTo>
                <a:lnTo>
                  <a:pt x="2244" y="1506"/>
                </a:lnTo>
                <a:lnTo>
                  <a:pt x="2256" y="1518"/>
                </a:lnTo>
                <a:lnTo>
                  <a:pt x="2256" y="1530"/>
                </a:lnTo>
                <a:lnTo>
                  <a:pt x="2286" y="1524"/>
                </a:lnTo>
                <a:lnTo>
                  <a:pt x="2280" y="1536"/>
                </a:lnTo>
                <a:lnTo>
                  <a:pt x="2280" y="1548"/>
                </a:lnTo>
                <a:lnTo>
                  <a:pt x="2286" y="1554"/>
                </a:lnTo>
                <a:lnTo>
                  <a:pt x="2286" y="1566"/>
                </a:lnTo>
                <a:lnTo>
                  <a:pt x="2298" y="1578"/>
                </a:lnTo>
                <a:lnTo>
                  <a:pt x="2310" y="1578"/>
                </a:lnTo>
                <a:lnTo>
                  <a:pt x="2328" y="1572"/>
                </a:lnTo>
                <a:lnTo>
                  <a:pt x="2352" y="1548"/>
                </a:lnTo>
                <a:lnTo>
                  <a:pt x="2370" y="1542"/>
                </a:lnTo>
                <a:lnTo>
                  <a:pt x="2382" y="1542"/>
                </a:lnTo>
                <a:lnTo>
                  <a:pt x="2394" y="1548"/>
                </a:lnTo>
                <a:lnTo>
                  <a:pt x="2400" y="1554"/>
                </a:lnTo>
                <a:lnTo>
                  <a:pt x="2418" y="1590"/>
                </a:lnTo>
                <a:lnTo>
                  <a:pt x="2418" y="1602"/>
                </a:lnTo>
                <a:lnTo>
                  <a:pt x="2424" y="1608"/>
                </a:lnTo>
                <a:lnTo>
                  <a:pt x="2436" y="1614"/>
                </a:lnTo>
                <a:lnTo>
                  <a:pt x="2466" y="1614"/>
                </a:lnTo>
                <a:lnTo>
                  <a:pt x="2460" y="1656"/>
                </a:lnTo>
                <a:lnTo>
                  <a:pt x="2460" y="1662"/>
                </a:lnTo>
                <a:lnTo>
                  <a:pt x="2454" y="1668"/>
                </a:lnTo>
                <a:lnTo>
                  <a:pt x="2436" y="1704"/>
                </a:lnTo>
                <a:lnTo>
                  <a:pt x="2436" y="1710"/>
                </a:lnTo>
                <a:lnTo>
                  <a:pt x="2448" y="1722"/>
                </a:lnTo>
                <a:lnTo>
                  <a:pt x="2454" y="1722"/>
                </a:lnTo>
                <a:lnTo>
                  <a:pt x="2460" y="1734"/>
                </a:lnTo>
                <a:lnTo>
                  <a:pt x="2436" y="1758"/>
                </a:lnTo>
                <a:lnTo>
                  <a:pt x="2454" y="1806"/>
                </a:lnTo>
                <a:lnTo>
                  <a:pt x="2472" y="1788"/>
                </a:lnTo>
                <a:lnTo>
                  <a:pt x="2478" y="1788"/>
                </a:lnTo>
                <a:lnTo>
                  <a:pt x="2478" y="1794"/>
                </a:lnTo>
                <a:lnTo>
                  <a:pt x="2472" y="1800"/>
                </a:lnTo>
                <a:lnTo>
                  <a:pt x="2466" y="1812"/>
                </a:lnTo>
                <a:lnTo>
                  <a:pt x="2466" y="1818"/>
                </a:lnTo>
                <a:lnTo>
                  <a:pt x="2460" y="1830"/>
                </a:lnTo>
                <a:lnTo>
                  <a:pt x="2478" y="1830"/>
                </a:lnTo>
                <a:lnTo>
                  <a:pt x="2478" y="1878"/>
                </a:lnTo>
                <a:lnTo>
                  <a:pt x="2496" y="1878"/>
                </a:lnTo>
                <a:lnTo>
                  <a:pt x="2502" y="1884"/>
                </a:lnTo>
                <a:lnTo>
                  <a:pt x="2508" y="1884"/>
                </a:lnTo>
                <a:lnTo>
                  <a:pt x="2508" y="1896"/>
                </a:lnTo>
                <a:lnTo>
                  <a:pt x="2502" y="1908"/>
                </a:lnTo>
                <a:lnTo>
                  <a:pt x="2502" y="1920"/>
                </a:lnTo>
                <a:lnTo>
                  <a:pt x="2526" y="1944"/>
                </a:lnTo>
                <a:lnTo>
                  <a:pt x="2532" y="1944"/>
                </a:lnTo>
                <a:lnTo>
                  <a:pt x="2538" y="1938"/>
                </a:lnTo>
                <a:lnTo>
                  <a:pt x="2550" y="1932"/>
                </a:lnTo>
                <a:lnTo>
                  <a:pt x="2556" y="1932"/>
                </a:lnTo>
                <a:lnTo>
                  <a:pt x="2562" y="1926"/>
                </a:lnTo>
                <a:lnTo>
                  <a:pt x="2568" y="1914"/>
                </a:lnTo>
                <a:lnTo>
                  <a:pt x="2568" y="1896"/>
                </a:lnTo>
                <a:lnTo>
                  <a:pt x="2586" y="1896"/>
                </a:lnTo>
                <a:lnTo>
                  <a:pt x="2586" y="1872"/>
                </a:lnTo>
                <a:lnTo>
                  <a:pt x="2604" y="1836"/>
                </a:lnTo>
                <a:lnTo>
                  <a:pt x="2604" y="1818"/>
                </a:lnTo>
                <a:lnTo>
                  <a:pt x="2610" y="1806"/>
                </a:lnTo>
                <a:lnTo>
                  <a:pt x="2610" y="1794"/>
                </a:lnTo>
                <a:lnTo>
                  <a:pt x="2604" y="1782"/>
                </a:lnTo>
                <a:lnTo>
                  <a:pt x="2604" y="1770"/>
                </a:lnTo>
                <a:lnTo>
                  <a:pt x="2598" y="1752"/>
                </a:lnTo>
                <a:lnTo>
                  <a:pt x="2592" y="1740"/>
                </a:lnTo>
                <a:lnTo>
                  <a:pt x="2586" y="1722"/>
                </a:lnTo>
                <a:lnTo>
                  <a:pt x="2586" y="1704"/>
                </a:lnTo>
                <a:lnTo>
                  <a:pt x="2592" y="1686"/>
                </a:lnTo>
                <a:lnTo>
                  <a:pt x="2598" y="1674"/>
                </a:lnTo>
                <a:lnTo>
                  <a:pt x="2598" y="1644"/>
                </a:lnTo>
                <a:lnTo>
                  <a:pt x="2592" y="1626"/>
                </a:lnTo>
                <a:lnTo>
                  <a:pt x="2586" y="1614"/>
                </a:lnTo>
                <a:lnTo>
                  <a:pt x="2580" y="1596"/>
                </a:lnTo>
                <a:lnTo>
                  <a:pt x="2574" y="1584"/>
                </a:lnTo>
                <a:lnTo>
                  <a:pt x="2574" y="1518"/>
                </a:lnTo>
                <a:lnTo>
                  <a:pt x="2580" y="1488"/>
                </a:lnTo>
                <a:lnTo>
                  <a:pt x="2586" y="1470"/>
                </a:lnTo>
                <a:lnTo>
                  <a:pt x="2598" y="1452"/>
                </a:lnTo>
                <a:lnTo>
                  <a:pt x="2604" y="1440"/>
                </a:lnTo>
                <a:lnTo>
                  <a:pt x="2610" y="1422"/>
                </a:lnTo>
                <a:lnTo>
                  <a:pt x="2616" y="1416"/>
                </a:lnTo>
                <a:lnTo>
                  <a:pt x="2616" y="1410"/>
                </a:lnTo>
                <a:lnTo>
                  <a:pt x="2628" y="1398"/>
                </a:lnTo>
                <a:lnTo>
                  <a:pt x="2652" y="1380"/>
                </a:lnTo>
                <a:lnTo>
                  <a:pt x="2658" y="1356"/>
                </a:lnTo>
                <a:lnTo>
                  <a:pt x="2670" y="1368"/>
                </a:lnTo>
                <a:lnTo>
                  <a:pt x="2676" y="1344"/>
                </a:lnTo>
                <a:lnTo>
                  <a:pt x="2730" y="1344"/>
                </a:lnTo>
                <a:lnTo>
                  <a:pt x="2730" y="1314"/>
                </a:lnTo>
                <a:lnTo>
                  <a:pt x="2748" y="1320"/>
                </a:lnTo>
                <a:lnTo>
                  <a:pt x="2754" y="1308"/>
                </a:lnTo>
                <a:lnTo>
                  <a:pt x="2772" y="1308"/>
                </a:lnTo>
                <a:lnTo>
                  <a:pt x="2796" y="1278"/>
                </a:lnTo>
                <a:lnTo>
                  <a:pt x="2796" y="1272"/>
                </a:lnTo>
                <a:lnTo>
                  <a:pt x="2802" y="1266"/>
                </a:lnTo>
                <a:lnTo>
                  <a:pt x="2814" y="1242"/>
                </a:lnTo>
                <a:lnTo>
                  <a:pt x="2832" y="1236"/>
                </a:lnTo>
                <a:lnTo>
                  <a:pt x="2862" y="1236"/>
                </a:lnTo>
                <a:lnTo>
                  <a:pt x="2874" y="1242"/>
                </a:lnTo>
                <a:lnTo>
                  <a:pt x="2886" y="1242"/>
                </a:lnTo>
                <a:lnTo>
                  <a:pt x="2892" y="1236"/>
                </a:lnTo>
                <a:lnTo>
                  <a:pt x="2904" y="1212"/>
                </a:lnTo>
                <a:lnTo>
                  <a:pt x="2910" y="1206"/>
                </a:lnTo>
                <a:lnTo>
                  <a:pt x="2916" y="1194"/>
                </a:lnTo>
                <a:lnTo>
                  <a:pt x="2928" y="1200"/>
                </a:lnTo>
                <a:lnTo>
                  <a:pt x="2934" y="1176"/>
                </a:lnTo>
                <a:lnTo>
                  <a:pt x="3018" y="1170"/>
                </a:lnTo>
                <a:lnTo>
                  <a:pt x="3024" y="1146"/>
                </a:lnTo>
                <a:lnTo>
                  <a:pt x="2982" y="1152"/>
                </a:lnTo>
                <a:lnTo>
                  <a:pt x="2988" y="1146"/>
                </a:lnTo>
                <a:lnTo>
                  <a:pt x="3000" y="1140"/>
                </a:lnTo>
                <a:lnTo>
                  <a:pt x="3006" y="1140"/>
                </a:lnTo>
                <a:lnTo>
                  <a:pt x="3006" y="1134"/>
                </a:lnTo>
                <a:lnTo>
                  <a:pt x="3000" y="1128"/>
                </a:lnTo>
                <a:lnTo>
                  <a:pt x="2994" y="1116"/>
                </a:lnTo>
                <a:lnTo>
                  <a:pt x="2988" y="1110"/>
                </a:lnTo>
                <a:lnTo>
                  <a:pt x="3024" y="1104"/>
                </a:lnTo>
                <a:lnTo>
                  <a:pt x="3048" y="1116"/>
                </a:lnTo>
                <a:lnTo>
                  <a:pt x="3078" y="1080"/>
                </a:lnTo>
                <a:lnTo>
                  <a:pt x="3024" y="1074"/>
                </a:lnTo>
                <a:lnTo>
                  <a:pt x="3024" y="1050"/>
                </a:lnTo>
                <a:lnTo>
                  <a:pt x="3036" y="1062"/>
                </a:lnTo>
                <a:lnTo>
                  <a:pt x="3078" y="1050"/>
                </a:lnTo>
                <a:lnTo>
                  <a:pt x="3084" y="990"/>
                </a:lnTo>
                <a:lnTo>
                  <a:pt x="3054" y="1002"/>
                </a:lnTo>
                <a:lnTo>
                  <a:pt x="3048" y="972"/>
                </a:lnTo>
                <a:lnTo>
                  <a:pt x="3024" y="960"/>
                </a:lnTo>
                <a:lnTo>
                  <a:pt x="3072" y="978"/>
                </a:lnTo>
                <a:lnTo>
                  <a:pt x="3078" y="972"/>
                </a:lnTo>
                <a:lnTo>
                  <a:pt x="3060" y="954"/>
                </a:lnTo>
                <a:lnTo>
                  <a:pt x="3090" y="954"/>
                </a:lnTo>
                <a:lnTo>
                  <a:pt x="3084" y="948"/>
                </a:lnTo>
                <a:lnTo>
                  <a:pt x="3078" y="936"/>
                </a:lnTo>
                <a:lnTo>
                  <a:pt x="3060" y="918"/>
                </a:lnTo>
                <a:lnTo>
                  <a:pt x="3054" y="906"/>
                </a:lnTo>
                <a:lnTo>
                  <a:pt x="3054" y="894"/>
                </a:lnTo>
                <a:lnTo>
                  <a:pt x="3060" y="888"/>
                </a:lnTo>
                <a:lnTo>
                  <a:pt x="3042" y="870"/>
                </a:lnTo>
                <a:lnTo>
                  <a:pt x="3042" y="864"/>
                </a:lnTo>
                <a:lnTo>
                  <a:pt x="3048" y="864"/>
                </a:lnTo>
                <a:lnTo>
                  <a:pt x="3066" y="846"/>
                </a:lnTo>
                <a:lnTo>
                  <a:pt x="3072" y="846"/>
                </a:lnTo>
                <a:lnTo>
                  <a:pt x="3066" y="870"/>
                </a:lnTo>
                <a:lnTo>
                  <a:pt x="3096" y="894"/>
                </a:lnTo>
                <a:lnTo>
                  <a:pt x="3096" y="888"/>
                </a:lnTo>
                <a:lnTo>
                  <a:pt x="3102" y="882"/>
                </a:lnTo>
                <a:lnTo>
                  <a:pt x="3102" y="864"/>
                </a:lnTo>
                <a:lnTo>
                  <a:pt x="3108" y="852"/>
                </a:lnTo>
                <a:lnTo>
                  <a:pt x="3108" y="834"/>
                </a:lnTo>
                <a:lnTo>
                  <a:pt x="3114" y="822"/>
                </a:lnTo>
                <a:lnTo>
                  <a:pt x="3144" y="792"/>
                </a:lnTo>
                <a:lnTo>
                  <a:pt x="3156" y="786"/>
                </a:lnTo>
                <a:lnTo>
                  <a:pt x="3162" y="786"/>
                </a:lnTo>
                <a:lnTo>
                  <a:pt x="3162" y="792"/>
                </a:lnTo>
                <a:lnTo>
                  <a:pt x="3150" y="816"/>
                </a:lnTo>
                <a:lnTo>
                  <a:pt x="3132" y="834"/>
                </a:lnTo>
                <a:lnTo>
                  <a:pt x="3126" y="846"/>
                </a:lnTo>
                <a:lnTo>
                  <a:pt x="3120" y="882"/>
                </a:lnTo>
                <a:lnTo>
                  <a:pt x="3138" y="882"/>
                </a:lnTo>
                <a:lnTo>
                  <a:pt x="3138" y="894"/>
                </a:lnTo>
                <a:lnTo>
                  <a:pt x="3132" y="906"/>
                </a:lnTo>
                <a:lnTo>
                  <a:pt x="3132" y="918"/>
                </a:lnTo>
                <a:lnTo>
                  <a:pt x="3114" y="936"/>
                </a:lnTo>
                <a:lnTo>
                  <a:pt x="3102" y="960"/>
                </a:lnTo>
                <a:lnTo>
                  <a:pt x="3102" y="978"/>
                </a:lnTo>
                <a:lnTo>
                  <a:pt x="3126" y="954"/>
                </a:lnTo>
                <a:lnTo>
                  <a:pt x="3132" y="942"/>
                </a:lnTo>
                <a:lnTo>
                  <a:pt x="3144" y="930"/>
                </a:lnTo>
                <a:lnTo>
                  <a:pt x="3168" y="918"/>
                </a:lnTo>
                <a:lnTo>
                  <a:pt x="3180" y="906"/>
                </a:lnTo>
                <a:lnTo>
                  <a:pt x="3192" y="882"/>
                </a:lnTo>
                <a:lnTo>
                  <a:pt x="3192" y="798"/>
                </a:lnTo>
                <a:lnTo>
                  <a:pt x="3198" y="780"/>
                </a:lnTo>
                <a:lnTo>
                  <a:pt x="3198" y="768"/>
                </a:lnTo>
                <a:lnTo>
                  <a:pt x="3204" y="756"/>
                </a:lnTo>
                <a:lnTo>
                  <a:pt x="3210" y="756"/>
                </a:lnTo>
                <a:lnTo>
                  <a:pt x="3210" y="768"/>
                </a:lnTo>
                <a:lnTo>
                  <a:pt x="3204" y="780"/>
                </a:lnTo>
                <a:lnTo>
                  <a:pt x="3204" y="798"/>
                </a:lnTo>
                <a:lnTo>
                  <a:pt x="3210" y="798"/>
                </a:lnTo>
                <a:lnTo>
                  <a:pt x="3216" y="804"/>
                </a:lnTo>
                <a:lnTo>
                  <a:pt x="3216" y="840"/>
                </a:lnTo>
                <a:lnTo>
                  <a:pt x="3234" y="822"/>
                </a:lnTo>
                <a:lnTo>
                  <a:pt x="3240" y="810"/>
                </a:lnTo>
                <a:lnTo>
                  <a:pt x="3288" y="762"/>
                </a:lnTo>
                <a:lnTo>
                  <a:pt x="3300" y="756"/>
                </a:lnTo>
                <a:lnTo>
                  <a:pt x="3324" y="732"/>
                </a:lnTo>
                <a:lnTo>
                  <a:pt x="3324" y="726"/>
                </a:lnTo>
                <a:lnTo>
                  <a:pt x="3318" y="720"/>
                </a:lnTo>
                <a:lnTo>
                  <a:pt x="3312" y="720"/>
                </a:lnTo>
                <a:lnTo>
                  <a:pt x="3306" y="714"/>
                </a:lnTo>
                <a:lnTo>
                  <a:pt x="3306" y="702"/>
                </a:lnTo>
                <a:lnTo>
                  <a:pt x="3312" y="696"/>
                </a:lnTo>
                <a:lnTo>
                  <a:pt x="3324" y="696"/>
                </a:lnTo>
                <a:lnTo>
                  <a:pt x="3330" y="702"/>
                </a:lnTo>
                <a:lnTo>
                  <a:pt x="3360" y="702"/>
                </a:lnTo>
                <a:lnTo>
                  <a:pt x="3390" y="696"/>
                </a:lnTo>
                <a:lnTo>
                  <a:pt x="3450" y="672"/>
                </a:lnTo>
                <a:lnTo>
                  <a:pt x="3462" y="666"/>
                </a:lnTo>
                <a:lnTo>
                  <a:pt x="3444" y="660"/>
                </a:lnTo>
                <a:lnTo>
                  <a:pt x="3438" y="660"/>
                </a:lnTo>
                <a:lnTo>
                  <a:pt x="3432" y="666"/>
                </a:lnTo>
                <a:lnTo>
                  <a:pt x="3414" y="672"/>
                </a:lnTo>
                <a:lnTo>
                  <a:pt x="3402" y="672"/>
                </a:lnTo>
                <a:lnTo>
                  <a:pt x="3390" y="678"/>
                </a:lnTo>
                <a:lnTo>
                  <a:pt x="3372" y="678"/>
                </a:lnTo>
                <a:lnTo>
                  <a:pt x="3360" y="684"/>
                </a:lnTo>
                <a:lnTo>
                  <a:pt x="3348" y="684"/>
                </a:lnTo>
                <a:lnTo>
                  <a:pt x="3342" y="678"/>
                </a:lnTo>
                <a:lnTo>
                  <a:pt x="3342" y="672"/>
                </a:lnTo>
                <a:lnTo>
                  <a:pt x="3348" y="666"/>
                </a:lnTo>
                <a:lnTo>
                  <a:pt x="3354" y="654"/>
                </a:lnTo>
                <a:lnTo>
                  <a:pt x="3366" y="654"/>
                </a:lnTo>
                <a:lnTo>
                  <a:pt x="3378" y="648"/>
                </a:lnTo>
                <a:lnTo>
                  <a:pt x="3402" y="648"/>
                </a:lnTo>
                <a:lnTo>
                  <a:pt x="3492" y="642"/>
                </a:lnTo>
                <a:lnTo>
                  <a:pt x="3534" y="606"/>
                </a:lnTo>
                <a:lnTo>
                  <a:pt x="3546" y="618"/>
                </a:lnTo>
                <a:lnTo>
                  <a:pt x="3570" y="606"/>
                </a:lnTo>
                <a:lnTo>
                  <a:pt x="3570" y="642"/>
                </a:lnTo>
                <a:lnTo>
                  <a:pt x="3600" y="618"/>
                </a:lnTo>
                <a:lnTo>
                  <a:pt x="3624" y="612"/>
                </a:lnTo>
                <a:lnTo>
                  <a:pt x="3630" y="582"/>
                </a:lnTo>
                <a:lnTo>
                  <a:pt x="3618" y="570"/>
                </a:lnTo>
                <a:lnTo>
                  <a:pt x="3612" y="600"/>
                </a:lnTo>
                <a:lnTo>
                  <a:pt x="3588" y="600"/>
                </a:lnTo>
                <a:lnTo>
                  <a:pt x="3588" y="576"/>
                </a:lnTo>
                <a:lnTo>
                  <a:pt x="3570" y="552"/>
                </a:lnTo>
                <a:lnTo>
                  <a:pt x="3594" y="540"/>
                </a:lnTo>
                <a:lnTo>
                  <a:pt x="3600" y="504"/>
                </a:lnTo>
                <a:lnTo>
                  <a:pt x="3612" y="498"/>
                </a:lnTo>
                <a:lnTo>
                  <a:pt x="3618" y="486"/>
                </a:lnTo>
                <a:lnTo>
                  <a:pt x="3630" y="480"/>
                </a:lnTo>
                <a:lnTo>
                  <a:pt x="3636" y="474"/>
                </a:lnTo>
                <a:lnTo>
                  <a:pt x="3648" y="468"/>
                </a:lnTo>
                <a:lnTo>
                  <a:pt x="3654" y="456"/>
                </a:lnTo>
                <a:lnTo>
                  <a:pt x="3654" y="450"/>
                </a:lnTo>
                <a:lnTo>
                  <a:pt x="3660" y="444"/>
                </a:lnTo>
                <a:lnTo>
                  <a:pt x="3660" y="438"/>
                </a:lnTo>
                <a:lnTo>
                  <a:pt x="3690" y="444"/>
                </a:lnTo>
                <a:lnTo>
                  <a:pt x="3702" y="426"/>
                </a:lnTo>
                <a:lnTo>
                  <a:pt x="3708" y="432"/>
                </a:lnTo>
                <a:lnTo>
                  <a:pt x="3720" y="432"/>
                </a:lnTo>
                <a:lnTo>
                  <a:pt x="3726" y="426"/>
                </a:lnTo>
                <a:lnTo>
                  <a:pt x="3738" y="420"/>
                </a:lnTo>
                <a:lnTo>
                  <a:pt x="3744" y="408"/>
                </a:lnTo>
                <a:lnTo>
                  <a:pt x="3756" y="402"/>
                </a:lnTo>
                <a:lnTo>
                  <a:pt x="3774" y="384"/>
                </a:lnTo>
                <a:lnTo>
                  <a:pt x="3774" y="414"/>
                </a:lnTo>
                <a:lnTo>
                  <a:pt x="3786" y="408"/>
                </a:lnTo>
                <a:lnTo>
                  <a:pt x="3792" y="402"/>
                </a:lnTo>
                <a:lnTo>
                  <a:pt x="3828" y="384"/>
                </a:lnTo>
                <a:lnTo>
                  <a:pt x="3834" y="378"/>
                </a:lnTo>
                <a:lnTo>
                  <a:pt x="3846" y="378"/>
                </a:lnTo>
                <a:lnTo>
                  <a:pt x="3858" y="372"/>
                </a:lnTo>
                <a:lnTo>
                  <a:pt x="3876" y="372"/>
                </a:lnTo>
                <a:lnTo>
                  <a:pt x="3888" y="366"/>
                </a:lnTo>
                <a:lnTo>
                  <a:pt x="3900" y="366"/>
                </a:lnTo>
                <a:lnTo>
                  <a:pt x="3900" y="330"/>
                </a:lnTo>
                <a:lnTo>
                  <a:pt x="3876" y="330"/>
                </a:lnTo>
                <a:lnTo>
                  <a:pt x="3876" y="324"/>
                </a:lnTo>
                <a:lnTo>
                  <a:pt x="3882" y="312"/>
                </a:lnTo>
                <a:lnTo>
                  <a:pt x="3894" y="300"/>
                </a:lnTo>
                <a:lnTo>
                  <a:pt x="3888" y="294"/>
                </a:lnTo>
                <a:lnTo>
                  <a:pt x="3882" y="294"/>
                </a:lnTo>
                <a:lnTo>
                  <a:pt x="3876" y="288"/>
                </a:lnTo>
                <a:lnTo>
                  <a:pt x="3876" y="276"/>
                </a:lnTo>
                <a:lnTo>
                  <a:pt x="3888" y="252"/>
                </a:lnTo>
                <a:lnTo>
                  <a:pt x="3900" y="222"/>
                </a:lnTo>
                <a:lnTo>
                  <a:pt x="3912" y="198"/>
                </a:lnTo>
                <a:lnTo>
                  <a:pt x="3918" y="174"/>
                </a:lnTo>
                <a:lnTo>
                  <a:pt x="3918" y="168"/>
                </a:lnTo>
                <a:lnTo>
                  <a:pt x="3912" y="162"/>
                </a:lnTo>
                <a:lnTo>
                  <a:pt x="3876" y="162"/>
                </a:lnTo>
                <a:lnTo>
                  <a:pt x="3864" y="168"/>
                </a:lnTo>
                <a:lnTo>
                  <a:pt x="3858" y="168"/>
                </a:lnTo>
                <a:close/>
                <a:moveTo>
                  <a:pt x="2718" y="366"/>
                </a:moveTo>
                <a:lnTo>
                  <a:pt x="2712" y="366"/>
                </a:lnTo>
                <a:lnTo>
                  <a:pt x="2712" y="354"/>
                </a:lnTo>
                <a:lnTo>
                  <a:pt x="2718" y="348"/>
                </a:lnTo>
                <a:lnTo>
                  <a:pt x="2718" y="336"/>
                </a:lnTo>
                <a:lnTo>
                  <a:pt x="2712" y="336"/>
                </a:lnTo>
                <a:lnTo>
                  <a:pt x="2700" y="342"/>
                </a:lnTo>
                <a:lnTo>
                  <a:pt x="2694" y="348"/>
                </a:lnTo>
                <a:lnTo>
                  <a:pt x="2682" y="354"/>
                </a:lnTo>
                <a:lnTo>
                  <a:pt x="2676" y="372"/>
                </a:lnTo>
                <a:lnTo>
                  <a:pt x="2664" y="366"/>
                </a:lnTo>
                <a:lnTo>
                  <a:pt x="2664" y="378"/>
                </a:lnTo>
                <a:lnTo>
                  <a:pt x="2652" y="402"/>
                </a:lnTo>
                <a:lnTo>
                  <a:pt x="2628" y="414"/>
                </a:lnTo>
                <a:lnTo>
                  <a:pt x="2628" y="426"/>
                </a:lnTo>
                <a:lnTo>
                  <a:pt x="2634" y="432"/>
                </a:lnTo>
                <a:lnTo>
                  <a:pt x="2628" y="432"/>
                </a:lnTo>
                <a:lnTo>
                  <a:pt x="2598" y="462"/>
                </a:lnTo>
                <a:lnTo>
                  <a:pt x="2598" y="468"/>
                </a:lnTo>
                <a:lnTo>
                  <a:pt x="2604" y="474"/>
                </a:lnTo>
                <a:lnTo>
                  <a:pt x="2610" y="474"/>
                </a:lnTo>
                <a:lnTo>
                  <a:pt x="2616" y="480"/>
                </a:lnTo>
                <a:lnTo>
                  <a:pt x="2616" y="492"/>
                </a:lnTo>
                <a:lnTo>
                  <a:pt x="2610" y="498"/>
                </a:lnTo>
                <a:lnTo>
                  <a:pt x="2604" y="498"/>
                </a:lnTo>
                <a:lnTo>
                  <a:pt x="2604" y="510"/>
                </a:lnTo>
                <a:lnTo>
                  <a:pt x="2592" y="534"/>
                </a:lnTo>
                <a:lnTo>
                  <a:pt x="2580" y="552"/>
                </a:lnTo>
                <a:lnTo>
                  <a:pt x="2550" y="582"/>
                </a:lnTo>
                <a:lnTo>
                  <a:pt x="2478" y="618"/>
                </a:lnTo>
                <a:lnTo>
                  <a:pt x="2484" y="588"/>
                </a:lnTo>
                <a:lnTo>
                  <a:pt x="2478" y="582"/>
                </a:lnTo>
                <a:lnTo>
                  <a:pt x="2478" y="576"/>
                </a:lnTo>
                <a:lnTo>
                  <a:pt x="2472" y="570"/>
                </a:lnTo>
                <a:lnTo>
                  <a:pt x="2472" y="564"/>
                </a:lnTo>
                <a:lnTo>
                  <a:pt x="2478" y="552"/>
                </a:lnTo>
                <a:lnTo>
                  <a:pt x="2496" y="534"/>
                </a:lnTo>
                <a:lnTo>
                  <a:pt x="2502" y="522"/>
                </a:lnTo>
                <a:lnTo>
                  <a:pt x="2502" y="516"/>
                </a:lnTo>
                <a:lnTo>
                  <a:pt x="2496" y="510"/>
                </a:lnTo>
                <a:lnTo>
                  <a:pt x="2496" y="492"/>
                </a:lnTo>
                <a:lnTo>
                  <a:pt x="2502" y="480"/>
                </a:lnTo>
                <a:lnTo>
                  <a:pt x="2508" y="474"/>
                </a:lnTo>
                <a:lnTo>
                  <a:pt x="2514" y="462"/>
                </a:lnTo>
                <a:lnTo>
                  <a:pt x="2526" y="456"/>
                </a:lnTo>
                <a:lnTo>
                  <a:pt x="2532" y="450"/>
                </a:lnTo>
                <a:lnTo>
                  <a:pt x="2532" y="432"/>
                </a:lnTo>
                <a:lnTo>
                  <a:pt x="2538" y="432"/>
                </a:lnTo>
                <a:lnTo>
                  <a:pt x="2622" y="348"/>
                </a:lnTo>
                <a:lnTo>
                  <a:pt x="2592" y="354"/>
                </a:lnTo>
                <a:lnTo>
                  <a:pt x="2580" y="360"/>
                </a:lnTo>
                <a:lnTo>
                  <a:pt x="2574" y="366"/>
                </a:lnTo>
                <a:lnTo>
                  <a:pt x="2562" y="372"/>
                </a:lnTo>
                <a:lnTo>
                  <a:pt x="2556" y="378"/>
                </a:lnTo>
                <a:lnTo>
                  <a:pt x="2550" y="378"/>
                </a:lnTo>
                <a:lnTo>
                  <a:pt x="2550" y="372"/>
                </a:lnTo>
                <a:lnTo>
                  <a:pt x="2556" y="366"/>
                </a:lnTo>
                <a:lnTo>
                  <a:pt x="2568" y="360"/>
                </a:lnTo>
                <a:lnTo>
                  <a:pt x="2592" y="336"/>
                </a:lnTo>
                <a:lnTo>
                  <a:pt x="2604" y="330"/>
                </a:lnTo>
                <a:lnTo>
                  <a:pt x="2658" y="276"/>
                </a:lnTo>
                <a:lnTo>
                  <a:pt x="2670" y="288"/>
                </a:lnTo>
                <a:lnTo>
                  <a:pt x="2682" y="276"/>
                </a:lnTo>
                <a:lnTo>
                  <a:pt x="2682" y="288"/>
                </a:lnTo>
                <a:lnTo>
                  <a:pt x="2694" y="288"/>
                </a:lnTo>
                <a:lnTo>
                  <a:pt x="2700" y="282"/>
                </a:lnTo>
                <a:lnTo>
                  <a:pt x="2700" y="270"/>
                </a:lnTo>
                <a:lnTo>
                  <a:pt x="2724" y="276"/>
                </a:lnTo>
                <a:lnTo>
                  <a:pt x="2736" y="270"/>
                </a:lnTo>
                <a:lnTo>
                  <a:pt x="2742" y="270"/>
                </a:lnTo>
                <a:lnTo>
                  <a:pt x="2754" y="264"/>
                </a:lnTo>
                <a:lnTo>
                  <a:pt x="2772" y="264"/>
                </a:lnTo>
                <a:lnTo>
                  <a:pt x="2784" y="270"/>
                </a:lnTo>
                <a:lnTo>
                  <a:pt x="2790" y="276"/>
                </a:lnTo>
                <a:lnTo>
                  <a:pt x="2796" y="288"/>
                </a:lnTo>
                <a:lnTo>
                  <a:pt x="2772" y="294"/>
                </a:lnTo>
                <a:lnTo>
                  <a:pt x="2772" y="318"/>
                </a:lnTo>
                <a:lnTo>
                  <a:pt x="2742" y="318"/>
                </a:lnTo>
                <a:lnTo>
                  <a:pt x="2736" y="324"/>
                </a:lnTo>
                <a:lnTo>
                  <a:pt x="2736" y="360"/>
                </a:lnTo>
                <a:lnTo>
                  <a:pt x="2730" y="366"/>
                </a:lnTo>
                <a:lnTo>
                  <a:pt x="2718" y="366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347" y="2814501"/>
            <a:ext cx="647611" cy="64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91411" y="655327"/>
            <a:ext cx="683265" cy="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04853" y="666888"/>
            <a:ext cx="554385" cy="50515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/>
          <p:nvPr/>
        </p:nvSpPr>
        <p:spPr>
          <a:xfrm>
            <a:off x="440947" y="8155248"/>
            <a:ext cx="707125" cy="755339"/>
          </a:xfrm>
          <a:custGeom>
            <a:avLst/>
            <a:gdLst/>
            <a:ahLst/>
            <a:cxnLst/>
            <a:rect l="l" t="t" r="r" b="b"/>
            <a:pathLst>
              <a:path w="1350" h="1518" extrusionOk="0">
                <a:moveTo>
                  <a:pt x="1242" y="468"/>
                </a:moveTo>
                <a:lnTo>
                  <a:pt x="1242" y="438"/>
                </a:lnTo>
                <a:lnTo>
                  <a:pt x="1260" y="366"/>
                </a:lnTo>
                <a:lnTo>
                  <a:pt x="1278" y="354"/>
                </a:lnTo>
                <a:lnTo>
                  <a:pt x="1278" y="342"/>
                </a:lnTo>
                <a:lnTo>
                  <a:pt x="1302" y="330"/>
                </a:lnTo>
                <a:lnTo>
                  <a:pt x="1308" y="318"/>
                </a:lnTo>
                <a:lnTo>
                  <a:pt x="1320" y="312"/>
                </a:lnTo>
                <a:lnTo>
                  <a:pt x="1332" y="288"/>
                </a:lnTo>
                <a:lnTo>
                  <a:pt x="1344" y="276"/>
                </a:lnTo>
                <a:lnTo>
                  <a:pt x="1350" y="264"/>
                </a:lnTo>
                <a:lnTo>
                  <a:pt x="1350" y="252"/>
                </a:lnTo>
                <a:lnTo>
                  <a:pt x="1344" y="246"/>
                </a:lnTo>
                <a:lnTo>
                  <a:pt x="1332" y="240"/>
                </a:lnTo>
                <a:lnTo>
                  <a:pt x="1320" y="240"/>
                </a:lnTo>
                <a:lnTo>
                  <a:pt x="1314" y="234"/>
                </a:lnTo>
                <a:lnTo>
                  <a:pt x="1314" y="222"/>
                </a:lnTo>
                <a:lnTo>
                  <a:pt x="1320" y="210"/>
                </a:lnTo>
                <a:lnTo>
                  <a:pt x="1326" y="204"/>
                </a:lnTo>
                <a:lnTo>
                  <a:pt x="1326" y="198"/>
                </a:lnTo>
                <a:lnTo>
                  <a:pt x="1320" y="192"/>
                </a:lnTo>
                <a:lnTo>
                  <a:pt x="1308" y="186"/>
                </a:lnTo>
                <a:lnTo>
                  <a:pt x="1326" y="168"/>
                </a:lnTo>
                <a:lnTo>
                  <a:pt x="1320" y="144"/>
                </a:lnTo>
                <a:lnTo>
                  <a:pt x="1302" y="144"/>
                </a:lnTo>
                <a:lnTo>
                  <a:pt x="1296" y="120"/>
                </a:lnTo>
                <a:lnTo>
                  <a:pt x="1290" y="120"/>
                </a:lnTo>
                <a:lnTo>
                  <a:pt x="1284" y="114"/>
                </a:lnTo>
                <a:lnTo>
                  <a:pt x="1272" y="108"/>
                </a:lnTo>
                <a:lnTo>
                  <a:pt x="1260" y="96"/>
                </a:lnTo>
                <a:lnTo>
                  <a:pt x="1254" y="84"/>
                </a:lnTo>
                <a:lnTo>
                  <a:pt x="1248" y="66"/>
                </a:lnTo>
                <a:lnTo>
                  <a:pt x="1236" y="60"/>
                </a:lnTo>
                <a:lnTo>
                  <a:pt x="1230" y="54"/>
                </a:lnTo>
                <a:lnTo>
                  <a:pt x="1218" y="66"/>
                </a:lnTo>
                <a:lnTo>
                  <a:pt x="1218" y="72"/>
                </a:lnTo>
                <a:lnTo>
                  <a:pt x="1206" y="84"/>
                </a:lnTo>
                <a:lnTo>
                  <a:pt x="1200" y="84"/>
                </a:lnTo>
                <a:lnTo>
                  <a:pt x="1188" y="78"/>
                </a:lnTo>
                <a:lnTo>
                  <a:pt x="1188" y="72"/>
                </a:lnTo>
                <a:lnTo>
                  <a:pt x="1176" y="66"/>
                </a:lnTo>
                <a:lnTo>
                  <a:pt x="1164" y="66"/>
                </a:lnTo>
                <a:lnTo>
                  <a:pt x="1158" y="72"/>
                </a:lnTo>
                <a:lnTo>
                  <a:pt x="1152" y="84"/>
                </a:lnTo>
                <a:lnTo>
                  <a:pt x="1146" y="90"/>
                </a:lnTo>
                <a:lnTo>
                  <a:pt x="1098" y="66"/>
                </a:lnTo>
                <a:lnTo>
                  <a:pt x="1098" y="42"/>
                </a:lnTo>
                <a:lnTo>
                  <a:pt x="1068" y="18"/>
                </a:lnTo>
                <a:lnTo>
                  <a:pt x="1062" y="6"/>
                </a:lnTo>
                <a:lnTo>
                  <a:pt x="1044" y="24"/>
                </a:lnTo>
                <a:lnTo>
                  <a:pt x="1026" y="30"/>
                </a:lnTo>
                <a:lnTo>
                  <a:pt x="1002" y="30"/>
                </a:lnTo>
                <a:lnTo>
                  <a:pt x="990" y="18"/>
                </a:lnTo>
                <a:lnTo>
                  <a:pt x="990" y="12"/>
                </a:lnTo>
                <a:lnTo>
                  <a:pt x="954" y="18"/>
                </a:lnTo>
                <a:lnTo>
                  <a:pt x="942" y="6"/>
                </a:lnTo>
                <a:lnTo>
                  <a:pt x="942" y="0"/>
                </a:lnTo>
                <a:lnTo>
                  <a:pt x="936" y="0"/>
                </a:lnTo>
                <a:lnTo>
                  <a:pt x="918" y="18"/>
                </a:lnTo>
                <a:lnTo>
                  <a:pt x="918" y="30"/>
                </a:lnTo>
                <a:lnTo>
                  <a:pt x="906" y="30"/>
                </a:lnTo>
                <a:lnTo>
                  <a:pt x="900" y="36"/>
                </a:lnTo>
                <a:lnTo>
                  <a:pt x="876" y="36"/>
                </a:lnTo>
                <a:lnTo>
                  <a:pt x="864" y="24"/>
                </a:lnTo>
                <a:lnTo>
                  <a:pt x="840" y="42"/>
                </a:lnTo>
                <a:lnTo>
                  <a:pt x="822" y="42"/>
                </a:lnTo>
                <a:lnTo>
                  <a:pt x="810" y="54"/>
                </a:lnTo>
                <a:lnTo>
                  <a:pt x="798" y="60"/>
                </a:lnTo>
                <a:lnTo>
                  <a:pt x="792" y="66"/>
                </a:lnTo>
                <a:lnTo>
                  <a:pt x="786" y="66"/>
                </a:lnTo>
                <a:lnTo>
                  <a:pt x="762" y="42"/>
                </a:lnTo>
                <a:lnTo>
                  <a:pt x="756" y="54"/>
                </a:lnTo>
                <a:lnTo>
                  <a:pt x="738" y="72"/>
                </a:lnTo>
                <a:lnTo>
                  <a:pt x="738" y="84"/>
                </a:lnTo>
                <a:lnTo>
                  <a:pt x="732" y="90"/>
                </a:lnTo>
                <a:lnTo>
                  <a:pt x="726" y="102"/>
                </a:lnTo>
                <a:lnTo>
                  <a:pt x="720" y="108"/>
                </a:lnTo>
                <a:lnTo>
                  <a:pt x="708" y="102"/>
                </a:lnTo>
                <a:lnTo>
                  <a:pt x="702" y="96"/>
                </a:lnTo>
                <a:lnTo>
                  <a:pt x="690" y="90"/>
                </a:lnTo>
                <a:lnTo>
                  <a:pt x="642" y="90"/>
                </a:lnTo>
                <a:lnTo>
                  <a:pt x="630" y="84"/>
                </a:lnTo>
                <a:lnTo>
                  <a:pt x="624" y="78"/>
                </a:lnTo>
                <a:lnTo>
                  <a:pt x="582" y="78"/>
                </a:lnTo>
                <a:lnTo>
                  <a:pt x="582" y="48"/>
                </a:lnTo>
                <a:lnTo>
                  <a:pt x="576" y="42"/>
                </a:lnTo>
                <a:lnTo>
                  <a:pt x="558" y="42"/>
                </a:lnTo>
                <a:lnTo>
                  <a:pt x="558" y="30"/>
                </a:lnTo>
                <a:lnTo>
                  <a:pt x="546" y="24"/>
                </a:lnTo>
                <a:lnTo>
                  <a:pt x="534" y="24"/>
                </a:lnTo>
                <a:lnTo>
                  <a:pt x="516" y="18"/>
                </a:lnTo>
                <a:lnTo>
                  <a:pt x="504" y="18"/>
                </a:lnTo>
                <a:lnTo>
                  <a:pt x="492" y="24"/>
                </a:lnTo>
                <a:lnTo>
                  <a:pt x="486" y="30"/>
                </a:lnTo>
                <a:lnTo>
                  <a:pt x="486" y="36"/>
                </a:lnTo>
                <a:lnTo>
                  <a:pt x="480" y="48"/>
                </a:lnTo>
                <a:lnTo>
                  <a:pt x="480" y="54"/>
                </a:lnTo>
                <a:lnTo>
                  <a:pt x="474" y="66"/>
                </a:lnTo>
                <a:lnTo>
                  <a:pt x="462" y="78"/>
                </a:lnTo>
                <a:lnTo>
                  <a:pt x="456" y="78"/>
                </a:lnTo>
                <a:lnTo>
                  <a:pt x="444" y="90"/>
                </a:lnTo>
                <a:lnTo>
                  <a:pt x="444" y="102"/>
                </a:lnTo>
                <a:lnTo>
                  <a:pt x="450" y="102"/>
                </a:lnTo>
                <a:lnTo>
                  <a:pt x="450" y="120"/>
                </a:lnTo>
                <a:lnTo>
                  <a:pt x="438" y="138"/>
                </a:lnTo>
                <a:lnTo>
                  <a:pt x="450" y="150"/>
                </a:lnTo>
                <a:lnTo>
                  <a:pt x="450" y="186"/>
                </a:lnTo>
                <a:lnTo>
                  <a:pt x="444" y="198"/>
                </a:lnTo>
                <a:lnTo>
                  <a:pt x="438" y="216"/>
                </a:lnTo>
                <a:lnTo>
                  <a:pt x="426" y="228"/>
                </a:lnTo>
                <a:lnTo>
                  <a:pt x="414" y="252"/>
                </a:lnTo>
                <a:lnTo>
                  <a:pt x="408" y="258"/>
                </a:lnTo>
                <a:lnTo>
                  <a:pt x="408" y="288"/>
                </a:lnTo>
                <a:lnTo>
                  <a:pt x="414" y="300"/>
                </a:lnTo>
                <a:lnTo>
                  <a:pt x="414" y="324"/>
                </a:lnTo>
                <a:lnTo>
                  <a:pt x="396" y="360"/>
                </a:lnTo>
                <a:lnTo>
                  <a:pt x="396" y="372"/>
                </a:lnTo>
                <a:lnTo>
                  <a:pt x="402" y="378"/>
                </a:lnTo>
                <a:lnTo>
                  <a:pt x="408" y="390"/>
                </a:lnTo>
                <a:lnTo>
                  <a:pt x="408" y="414"/>
                </a:lnTo>
                <a:lnTo>
                  <a:pt x="402" y="426"/>
                </a:lnTo>
                <a:lnTo>
                  <a:pt x="390" y="432"/>
                </a:lnTo>
                <a:lnTo>
                  <a:pt x="390" y="486"/>
                </a:lnTo>
                <a:lnTo>
                  <a:pt x="384" y="492"/>
                </a:lnTo>
                <a:lnTo>
                  <a:pt x="372" y="498"/>
                </a:lnTo>
                <a:lnTo>
                  <a:pt x="366" y="510"/>
                </a:lnTo>
                <a:lnTo>
                  <a:pt x="318" y="534"/>
                </a:lnTo>
                <a:lnTo>
                  <a:pt x="312" y="540"/>
                </a:lnTo>
                <a:lnTo>
                  <a:pt x="306" y="552"/>
                </a:lnTo>
                <a:lnTo>
                  <a:pt x="306" y="588"/>
                </a:lnTo>
                <a:lnTo>
                  <a:pt x="282" y="612"/>
                </a:lnTo>
                <a:lnTo>
                  <a:pt x="276" y="612"/>
                </a:lnTo>
                <a:lnTo>
                  <a:pt x="282" y="714"/>
                </a:lnTo>
                <a:lnTo>
                  <a:pt x="252" y="756"/>
                </a:lnTo>
                <a:lnTo>
                  <a:pt x="246" y="762"/>
                </a:lnTo>
                <a:lnTo>
                  <a:pt x="228" y="762"/>
                </a:lnTo>
                <a:lnTo>
                  <a:pt x="216" y="774"/>
                </a:lnTo>
                <a:lnTo>
                  <a:pt x="210" y="786"/>
                </a:lnTo>
                <a:lnTo>
                  <a:pt x="192" y="804"/>
                </a:lnTo>
                <a:lnTo>
                  <a:pt x="186" y="816"/>
                </a:lnTo>
                <a:lnTo>
                  <a:pt x="180" y="822"/>
                </a:lnTo>
                <a:lnTo>
                  <a:pt x="168" y="828"/>
                </a:lnTo>
                <a:lnTo>
                  <a:pt x="150" y="828"/>
                </a:lnTo>
                <a:lnTo>
                  <a:pt x="144" y="822"/>
                </a:lnTo>
                <a:lnTo>
                  <a:pt x="150" y="810"/>
                </a:lnTo>
                <a:lnTo>
                  <a:pt x="150" y="780"/>
                </a:lnTo>
                <a:lnTo>
                  <a:pt x="144" y="780"/>
                </a:lnTo>
                <a:lnTo>
                  <a:pt x="126" y="798"/>
                </a:lnTo>
                <a:lnTo>
                  <a:pt x="102" y="792"/>
                </a:lnTo>
                <a:lnTo>
                  <a:pt x="102" y="810"/>
                </a:lnTo>
                <a:lnTo>
                  <a:pt x="96" y="822"/>
                </a:lnTo>
                <a:lnTo>
                  <a:pt x="90" y="828"/>
                </a:lnTo>
                <a:lnTo>
                  <a:pt x="78" y="828"/>
                </a:lnTo>
                <a:lnTo>
                  <a:pt x="72" y="822"/>
                </a:lnTo>
                <a:lnTo>
                  <a:pt x="72" y="816"/>
                </a:lnTo>
                <a:lnTo>
                  <a:pt x="66" y="810"/>
                </a:lnTo>
                <a:lnTo>
                  <a:pt x="66" y="804"/>
                </a:lnTo>
                <a:lnTo>
                  <a:pt x="54" y="804"/>
                </a:lnTo>
                <a:lnTo>
                  <a:pt x="48" y="816"/>
                </a:lnTo>
                <a:lnTo>
                  <a:pt x="12" y="846"/>
                </a:lnTo>
                <a:lnTo>
                  <a:pt x="18" y="858"/>
                </a:lnTo>
                <a:lnTo>
                  <a:pt x="18" y="864"/>
                </a:lnTo>
                <a:lnTo>
                  <a:pt x="24" y="876"/>
                </a:lnTo>
                <a:lnTo>
                  <a:pt x="24" y="882"/>
                </a:lnTo>
                <a:lnTo>
                  <a:pt x="18" y="888"/>
                </a:lnTo>
                <a:lnTo>
                  <a:pt x="6" y="894"/>
                </a:lnTo>
                <a:lnTo>
                  <a:pt x="0" y="900"/>
                </a:lnTo>
                <a:lnTo>
                  <a:pt x="6" y="906"/>
                </a:lnTo>
                <a:lnTo>
                  <a:pt x="6" y="912"/>
                </a:lnTo>
                <a:lnTo>
                  <a:pt x="18" y="918"/>
                </a:lnTo>
                <a:lnTo>
                  <a:pt x="18" y="924"/>
                </a:lnTo>
                <a:lnTo>
                  <a:pt x="54" y="906"/>
                </a:lnTo>
                <a:lnTo>
                  <a:pt x="78" y="912"/>
                </a:lnTo>
                <a:lnTo>
                  <a:pt x="84" y="906"/>
                </a:lnTo>
                <a:lnTo>
                  <a:pt x="96" y="912"/>
                </a:lnTo>
                <a:lnTo>
                  <a:pt x="120" y="906"/>
                </a:lnTo>
                <a:lnTo>
                  <a:pt x="132" y="912"/>
                </a:lnTo>
                <a:lnTo>
                  <a:pt x="162" y="912"/>
                </a:lnTo>
                <a:lnTo>
                  <a:pt x="174" y="906"/>
                </a:lnTo>
                <a:lnTo>
                  <a:pt x="186" y="906"/>
                </a:lnTo>
                <a:lnTo>
                  <a:pt x="198" y="912"/>
                </a:lnTo>
                <a:lnTo>
                  <a:pt x="228" y="912"/>
                </a:lnTo>
                <a:lnTo>
                  <a:pt x="246" y="906"/>
                </a:lnTo>
                <a:lnTo>
                  <a:pt x="270" y="906"/>
                </a:lnTo>
                <a:lnTo>
                  <a:pt x="276" y="900"/>
                </a:lnTo>
                <a:lnTo>
                  <a:pt x="294" y="900"/>
                </a:lnTo>
                <a:lnTo>
                  <a:pt x="300" y="906"/>
                </a:lnTo>
                <a:lnTo>
                  <a:pt x="306" y="918"/>
                </a:lnTo>
                <a:lnTo>
                  <a:pt x="318" y="930"/>
                </a:lnTo>
                <a:lnTo>
                  <a:pt x="318" y="972"/>
                </a:lnTo>
                <a:lnTo>
                  <a:pt x="336" y="990"/>
                </a:lnTo>
                <a:lnTo>
                  <a:pt x="336" y="1014"/>
                </a:lnTo>
                <a:lnTo>
                  <a:pt x="330" y="1020"/>
                </a:lnTo>
                <a:lnTo>
                  <a:pt x="330" y="1026"/>
                </a:lnTo>
                <a:lnTo>
                  <a:pt x="336" y="1032"/>
                </a:lnTo>
                <a:lnTo>
                  <a:pt x="342" y="1032"/>
                </a:lnTo>
                <a:lnTo>
                  <a:pt x="354" y="1044"/>
                </a:lnTo>
                <a:lnTo>
                  <a:pt x="354" y="1056"/>
                </a:lnTo>
                <a:lnTo>
                  <a:pt x="360" y="1062"/>
                </a:lnTo>
                <a:lnTo>
                  <a:pt x="372" y="1086"/>
                </a:lnTo>
                <a:lnTo>
                  <a:pt x="402" y="1086"/>
                </a:lnTo>
                <a:lnTo>
                  <a:pt x="414" y="1092"/>
                </a:lnTo>
                <a:lnTo>
                  <a:pt x="420" y="1080"/>
                </a:lnTo>
                <a:lnTo>
                  <a:pt x="444" y="1080"/>
                </a:lnTo>
                <a:lnTo>
                  <a:pt x="456" y="1074"/>
                </a:lnTo>
                <a:lnTo>
                  <a:pt x="462" y="1080"/>
                </a:lnTo>
                <a:lnTo>
                  <a:pt x="504" y="1074"/>
                </a:lnTo>
                <a:lnTo>
                  <a:pt x="504" y="1056"/>
                </a:lnTo>
                <a:lnTo>
                  <a:pt x="510" y="1050"/>
                </a:lnTo>
                <a:lnTo>
                  <a:pt x="510" y="1044"/>
                </a:lnTo>
                <a:lnTo>
                  <a:pt x="522" y="1044"/>
                </a:lnTo>
                <a:lnTo>
                  <a:pt x="522" y="1032"/>
                </a:lnTo>
                <a:lnTo>
                  <a:pt x="516" y="1020"/>
                </a:lnTo>
                <a:lnTo>
                  <a:pt x="510" y="1014"/>
                </a:lnTo>
                <a:lnTo>
                  <a:pt x="510" y="1008"/>
                </a:lnTo>
                <a:lnTo>
                  <a:pt x="516" y="1002"/>
                </a:lnTo>
                <a:lnTo>
                  <a:pt x="564" y="1002"/>
                </a:lnTo>
                <a:lnTo>
                  <a:pt x="564" y="996"/>
                </a:lnTo>
                <a:lnTo>
                  <a:pt x="576" y="996"/>
                </a:lnTo>
                <a:lnTo>
                  <a:pt x="588" y="1002"/>
                </a:lnTo>
                <a:lnTo>
                  <a:pt x="588" y="1026"/>
                </a:lnTo>
                <a:lnTo>
                  <a:pt x="678" y="1026"/>
                </a:lnTo>
                <a:lnTo>
                  <a:pt x="678" y="1050"/>
                </a:lnTo>
                <a:lnTo>
                  <a:pt x="666" y="1068"/>
                </a:lnTo>
                <a:lnTo>
                  <a:pt x="672" y="1086"/>
                </a:lnTo>
                <a:lnTo>
                  <a:pt x="684" y="1098"/>
                </a:lnTo>
                <a:lnTo>
                  <a:pt x="690" y="1110"/>
                </a:lnTo>
                <a:lnTo>
                  <a:pt x="690" y="1122"/>
                </a:lnTo>
                <a:lnTo>
                  <a:pt x="684" y="1134"/>
                </a:lnTo>
                <a:lnTo>
                  <a:pt x="678" y="1140"/>
                </a:lnTo>
                <a:lnTo>
                  <a:pt x="684" y="1164"/>
                </a:lnTo>
                <a:lnTo>
                  <a:pt x="684" y="1176"/>
                </a:lnTo>
                <a:lnTo>
                  <a:pt x="678" y="1182"/>
                </a:lnTo>
                <a:lnTo>
                  <a:pt x="678" y="1194"/>
                </a:lnTo>
                <a:lnTo>
                  <a:pt x="684" y="1212"/>
                </a:lnTo>
                <a:lnTo>
                  <a:pt x="696" y="1230"/>
                </a:lnTo>
                <a:lnTo>
                  <a:pt x="708" y="1254"/>
                </a:lnTo>
                <a:lnTo>
                  <a:pt x="714" y="1260"/>
                </a:lnTo>
                <a:lnTo>
                  <a:pt x="714" y="1278"/>
                </a:lnTo>
                <a:lnTo>
                  <a:pt x="708" y="1290"/>
                </a:lnTo>
                <a:lnTo>
                  <a:pt x="708" y="1302"/>
                </a:lnTo>
                <a:lnTo>
                  <a:pt x="702" y="1308"/>
                </a:lnTo>
                <a:lnTo>
                  <a:pt x="702" y="1332"/>
                </a:lnTo>
                <a:lnTo>
                  <a:pt x="708" y="1338"/>
                </a:lnTo>
                <a:lnTo>
                  <a:pt x="714" y="1338"/>
                </a:lnTo>
                <a:lnTo>
                  <a:pt x="720" y="1344"/>
                </a:lnTo>
                <a:lnTo>
                  <a:pt x="726" y="1326"/>
                </a:lnTo>
                <a:lnTo>
                  <a:pt x="756" y="1332"/>
                </a:lnTo>
                <a:lnTo>
                  <a:pt x="780" y="1326"/>
                </a:lnTo>
                <a:lnTo>
                  <a:pt x="780" y="1314"/>
                </a:lnTo>
                <a:lnTo>
                  <a:pt x="792" y="1314"/>
                </a:lnTo>
                <a:lnTo>
                  <a:pt x="804" y="1326"/>
                </a:lnTo>
                <a:lnTo>
                  <a:pt x="828" y="1326"/>
                </a:lnTo>
                <a:lnTo>
                  <a:pt x="834" y="1308"/>
                </a:lnTo>
                <a:lnTo>
                  <a:pt x="840" y="1320"/>
                </a:lnTo>
                <a:lnTo>
                  <a:pt x="858" y="1320"/>
                </a:lnTo>
                <a:lnTo>
                  <a:pt x="858" y="1350"/>
                </a:lnTo>
                <a:lnTo>
                  <a:pt x="864" y="1356"/>
                </a:lnTo>
                <a:lnTo>
                  <a:pt x="882" y="1356"/>
                </a:lnTo>
                <a:lnTo>
                  <a:pt x="882" y="1350"/>
                </a:lnTo>
                <a:lnTo>
                  <a:pt x="876" y="1344"/>
                </a:lnTo>
                <a:lnTo>
                  <a:pt x="918" y="1338"/>
                </a:lnTo>
                <a:lnTo>
                  <a:pt x="918" y="1356"/>
                </a:lnTo>
                <a:lnTo>
                  <a:pt x="924" y="1368"/>
                </a:lnTo>
                <a:lnTo>
                  <a:pt x="930" y="1374"/>
                </a:lnTo>
                <a:lnTo>
                  <a:pt x="948" y="1386"/>
                </a:lnTo>
                <a:lnTo>
                  <a:pt x="984" y="1392"/>
                </a:lnTo>
                <a:lnTo>
                  <a:pt x="1014" y="1398"/>
                </a:lnTo>
                <a:lnTo>
                  <a:pt x="1032" y="1398"/>
                </a:lnTo>
                <a:lnTo>
                  <a:pt x="1032" y="1392"/>
                </a:lnTo>
                <a:lnTo>
                  <a:pt x="1038" y="1386"/>
                </a:lnTo>
                <a:lnTo>
                  <a:pt x="1038" y="1368"/>
                </a:lnTo>
                <a:lnTo>
                  <a:pt x="1044" y="1362"/>
                </a:lnTo>
                <a:lnTo>
                  <a:pt x="1050" y="1362"/>
                </a:lnTo>
                <a:lnTo>
                  <a:pt x="1062" y="1374"/>
                </a:lnTo>
                <a:lnTo>
                  <a:pt x="1062" y="1386"/>
                </a:lnTo>
                <a:lnTo>
                  <a:pt x="1068" y="1392"/>
                </a:lnTo>
                <a:lnTo>
                  <a:pt x="1080" y="1392"/>
                </a:lnTo>
                <a:lnTo>
                  <a:pt x="1080" y="1404"/>
                </a:lnTo>
                <a:lnTo>
                  <a:pt x="1074" y="1404"/>
                </a:lnTo>
                <a:lnTo>
                  <a:pt x="1074" y="1416"/>
                </a:lnTo>
                <a:lnTo>
                  <a:pt x="1104" y="1416"/>
                </a:lnTo>
                <a:lnTo>
                  <a:pt x="1110" y="1422"/>
                </a:lnTo>
                <a:lnTo>
                  <a:pt x="1110" y="1434"/>
                </a:lnTo>
                <a:lnTo>
                  <a:pt x="1122" y="1434"/>
                </a:lnTo>
                <a:lnTo>
                  <a:pt x="1128" y="1428"/>
                </a:lnTo>
                <a:lnTo>
                  <a:pt x="1134" y="1428"/>
                </a:lnTo>
                <a:lnTo>
                  <a:pt x="1140" y="1434"/>
                </a:lnTo>
                <a:lnTo>
                  <a:pt x="1146" y="1446"/>
                </a:lnTo>
                <a:lnTo>
                  <a:pt x="1146" y="1452"/>
                </a:lnTo>
                <a:lnTo>
                  <a:pt x="1152" y="1464"/>
                </a:lnTo>
                <a:lnTo>
                  <a:pt x="1164" y="1464"/>
                </a:lnTo>
                <a:lnTo>
                  <a:pt x="1176" y="1476"/>
                </a:lnTo>
                <a:lnTo>
                  <a:pt x="1176" y="1488"/>
                </a:lnTo>
                <a:lnTo>
                  <a:pt x="1182" y="1500"/>
                </a:lnTo>
                <a:lnTo>
                  <a:pt x="1182" y="1512"/>
                </a:lnTo>
                <a:lnTo>
                  <a:pt x="1200" y="1512"/>
                </a:lnTo>
                <a:lnTo>
                  <a:pt x="1218" y="1500"/>
                </a:lnTo>
                <a:lnTo>
                  <a:pt x="1224" y="1512"/>
                </a:lnTo>
                <a:lnTo>
                  <a:pt x="1224" y="1518"/>
                </a:lnTo>
                <a:lnTo>
                  <a:pt x="1230" y="1518"/>
                </a:lnTo>
                <a:lnTo>
                  <a:pt x="1236" y="1500"/>
                </a:lnTo>
                <a:lnTo>
                  <a:pt x="1242" y="1464"/>
                </a:lnTo>
                <a:lnTo>
                  <a:pt x="1242" y="1416"/>
                </a:lnTo>
                <a:lnTo>
                  <a:pt x="1218" y="1416"/>
                </a:lnTo>
                <a:lnTo>
                  <a:pt x="1218" y="1434"/>
                </a:lnTo>
                <a:lnTo>
                  <a:pt x="1212" y="1440"/>
                </a:lnTo>
                <a:lnTo>
                  <a:pt x="1206" y="1440"/>
                </a:lnTo>
                <a:lnTo>
                  <a:pt x="1194" y="1434"/>
                </a:lnTo>
                <a:lnTo>
                  <a:pt x="1164" y="1404"/>
                </a:lnTo>
                <a:lnTo>
                  <a:pt x="1158" y="1404"/>
                </a:lnTo>
                <a:lnTo>
                  <a:pt x="1158" y="1398"/>
                </a:lnTo>
                <a:lnTo>
                  <a:pt x="1152" y="1398"/>
                </a:lnTo>
                <a:lnTo>
                  <a:pt x="1140" y="1386"/>
                </a:lnTo>
                <a:lnTo>
                  <a:pt x="1140" y="1362"/>
                </a:lnTo>
                <a:lnTo>
                  <a:pt x="1146" y="1350"/>
                </a:lnTo>
                <a:lnTo>
                  <a:pt x="1152" y="1332"/>
                </a:lnTo>
                <a:lnTo>
                  <a:pt x="1158" y="1320"/>
                </a:lnTo>
                <a:lnTo>
                  <a:pt x="1170" y="1308"/>
                </a:lnTo>
                <a:lnTo>
                  <a:pt x="1170" y="1254"/>
                </a:lnTo>
                <a:lnTo>
                  <a:pt x="1164" y="1236"/>
                </a:lnTo>
                <a:lnTo>
                  <a:pt x="1164" y="1212"/>
                </a:lnTo>
                <a:lnTo>
                  <a:pt x="1158" y="1206"/>
                </a:lnTo>
                <a:lnTo>
                  <a:pt x="1158" y="1200"/>
                </a:lnTo>
                <a:lnTo>
                  <a:pt x="1152" y="1194"/>
                </a:lnTo>
                <a:lnTo>
                  <a:pt x="1152" y="1188"/>
                </a:lnTo>
                <a:lnTo>
                  <a:pt x="1140" y="1176"/>
                </a:lnTo>
                <a:lnTo>
                  <a:pt x="1146" y="1176"/>
                </a:lnTo>
                <a:lnTo>
                  <a:pt x="1152" y="1170"/>
                </a:lnTo>
                <a:lnTo>
                  <a:pt x="1164" y="1164"/>
                </a:lnTo>
                <a:lnTo>
                  <a:pt x="1182" y="1146"/>
                </a:lnTo>
                <a:lnTo>
                  <a:pt x="1182" y="1116"/>
                </a:lnTo>
                <a:lnTo>
                  <a:pt x="1194" y="1116"/>
                </a:lnTo>
                <a:lnTo>
                  <a:pt x="1212" y="1110"/>
                </a:lnTo>
                <a:lnTo>
                  <a:pt x="1230" y="1110"/>
                </a:lnTo>
                <a:lnTo>
                  <a:pt x="1242" y="1104"/>
                </a:lnTo>
                <a:lnTo>
                  <a:pt x="1260" y="1104"/>
                </a:lnTo>
                <a:lnTo>
                  <a:pt x="1284" y="1092"/>
                </a:lnTo>
                <a:lnTo>
                  <a:pt x="1290" y="1092"/>
                </a:lnTo>
                <a:lnTo>
                  <a:pt x="1290" y="1086"/>
                </a:lnTo>
                <a:lnTo>
                  <a:pt x="1284" y="1074"/>
                </a:lnTo>
                <a:lnTo>
                  <a:pt x="1272" y="1062"/>
                </a:lnTo>
                <a:lnTo>
                  <a:pt x="1272" y="1014"/>
                </a:lnTo>
                <a:lnTo>
                  <a:pt x="1248" y="1014"/>
                </a:lnTo>
                <a:lnTo>
                  <a:pt x="1248" y="1008"/>
                </a:lnTo>
                <a:lnTo>
                  <a:pt x="1242" y="996"/>
                </a:lnTo>
                <a:lnTo>
                  <a:pt x="1242" y="978"/>
                </a:lnTo>
                <a:lnTo>
                  <a:pt x="1236" y="972"/>
                </a:lnTo>
                <a:lnTo>
                  <a:pt x="1224" y="966"/>
                </a:lnTo>
                <a:lnTo>
                  <a:pt x="1218" y="960"/>
                </a:lnTo>
                <a:lnTo>
                  <a:pt x="1206" y="936"/>
                </a:lnTo>
                <a:lnTo>
                  <a:pt x="1206" y="906"/>
                </a:lnTo>
                <a:lnTo>
                  <a:pt x="1212" y="900"/>
                </a:lnTo>
                <a:lnTo>
                  <a:pt x="1212" y="876"/>
                </a:lnTo>
                <a:lnTo>
                  <a:pt x="1200" y="864"/>
                </a:lnTo>
                <a:lnTo>
                  <a:pt x="1194" y="852"/>
                </a:lnTo>
                <a:lnTo>
                  <a:pt x="1194" y="804"/>
                </a:lnTo>
                <a:lnTo>
                  <a:pt x="1200" y="780"/>
                </a:lnTo>
                <a:lnTo>
                  <a:pt x="1200" y="750"/>
                </a:lnTo>
                <a:lnTo>
                  <a:pt x="1212" y="738"/>
                </a:lnTo>
                <a:lnTo>
                  <a:pt x="1218" y="744"/>
                </a:lnTo>
                <a:lnTo>
                  <a:pt x="1218" y="732"/>
                </a:lnTo>
                <a:lnTo>
                  <a:pt x="1224" y="726"/>
                </a:lnTo>
                <a:lnTo>
                  <a:pt x="1224" y="696"/>
                </a:lnTo>
                <a:lnTo>
                  <a:pt x="1218" y="690"/>
                </a:lnTo>
                <a:lnTo>
                  <a:pt x="1206" y="684"/>
                </a:lnTo>
                <a:lnTo>
                  <a:pt x="1200" y="678"/>
                </a:lnTo>
                <a:lnTo>
                  <a:pt x="1188" y="648"/>
                </a:lnTo>
                <a:lnTo>
                  <a:pt x="1182" y="642"/>
                </a:lnTo>
                <a:lnTo>
                  <a:pt x="1176" y="642"/>
                </a:lnTo>
                <a:lnTo>
                  <a:pt x="1176" y="636"/>
                </a:lnTo>
                <a:lnTo>
                  <a:pt x="1182" y="624"/>
                </a:lnTo>
                <a:lnTo>
                  <a:pt x="1194" y="618"/>
                </a:lnTo>
                <a:lnTo>
                  <a:pt x="1206" y="606"/>
                </a:lnTo>
                <a:lnTo>
                  <a:pt x="1206" y="594"/>
                </a:lnTo>
                <a:lnTo>
                  <a:pt x="1200" y="588"/>
                </a:lnTo>
                <a:lnTo>
                  <a:pt x="1194" y="576"/>
                </a:lnTo>
                <a:lnTo>
                  <a:pt x="1194" y="570"/>
                </a:lnTo>
                <a:lnTo>
                  <a:pt x="1200" y="564"/>
                </a:lnTo>
                <a:lnTo>
                  <a:pt x="1224" y="552"/>
                </a:lnTo>
                <a:lnTo>
                  <a:pt x="1230" y="546"/>
                </a:lnTo>
                <a:lnTo>
                  <a:pt x="1236" y="546"/>
                </a:lnTo>
                <a:lnTo>
                  <a:pt x="1242" y="468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9598" y="9462410"/>
            <a:ext cx="578787" cy="737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3"/>
          <p:cNvGrpSpPr/>
          <p:nvPr/>
        </p:nvGrpSpPr>
        <p:grpSpPr>
          <a:xfrm>
            <a:off x="3844346" y="7372599"/>
            <a:ext cx="300684" cy="500185"/>
            <a:chOff x="1985080" y="2042781"/>
            <a:chExt cx="1905000" cy="1905000"/>
          </a:xfrm>
        </p:grpSpPr>
        <p:pic>
          <p:nvPicPr>
            <p:cNvPr id="259" name="Google Shape;259;p3" descr="Money-Laundering Icons - Free SVG &amp; PNG Money-Laundering Images - Noun  Project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85080" y="2042781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" descr="Dollar Sign Vector Images – Browse 707,443 Stock Photos, Vectors, and Video  | Adobe Stock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040380" y="3175123"/>
              <a:ext cx="297180" cy="3092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" name="Google Shape;261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94485" y="616934"/>
            <a:ext cx="623116" cy="6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/>
          <p:nvPr/>
        </p:nvSpPr>
        <p:spPr>
          <a:xfrm>
            <a:off x="-8237" y="-1"/>
            <a:ext cx="6835016" cy="10391776"/>
          </a:xfrm>
          <a:prstGeom prst="rect">
            <a:avLst/>
          </a:prstGeom>
          <a:gradFill>
            <a:gsLst>
              <a:gs pos="0">
                <a:srgbClr val="1A364D">
                  <a:alpha val="89803"/>
                </a:srgbClr>
              </a:gs>
              <a:gs pos="95000">
                <a:srgbClr val="053F77">
                  <a:alpha val="83921"/>
                </a:srgbClr>
              </a:gs>
              <a:gs pos="100000">
                <a:srgbClr val="053F77">
                  <a:alpha val="8392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567" y="47346"/>
            <a:ext cx="731272" cy="319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4"/>
          <p:cNvGrpSpPr/>
          <p:nvPr/>
        </p:nvGrpSpPr>
        <p:grpSpPr>
          <a:xfrm>
            <a:off x="360907" y="3859214"/>
            <a:ext cx="2566220" cy="437571"/>
            <a:chOff x="207339" y="435516"/>
            <a:chExt cx="1283110" cy="608817"/>
          </a:xfrm>
        </p:grpSpPr>
        <p:sp>
          <p:nvSpPr>
            <p:cNvPr id="269" name="Google Shape;269;p4"/>
            <p:cNvSpPr/>
            <p:nvPr/>
          </p:nvSpPr>
          <p:spPr>
            <a:xfrm>
              <a:off x="207339" y="686246"/>
              <a:ext cx="1283110" cy="358087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207339" y="435516"/>
              <a:ext cx="1283110" cy="259962"/>
            </a:xfrm>
            <a:prstGeom prst="rect">
              <a:avLst/>
            </a:prstGeom>
            <a:solidFill>
              <a:srgbClr val="747474">
                <a:alpha val="50980"/>
              </a:srgbClr>
            </a:solidFill>
            <a:ln w="19050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/>
            </a:p>
          </p:txBody>
        </p:sp>
      </p:grpSp>
      <p:grpSp>
        <p:nvGrpSpPr>
          <p:cNvPr id="271" name="Google Shape;271;p4"/>
          <p:cNvGrpSpPr/>
          <p:nvPr/>
        </p:nvGrpSpPr>
        <p:grpSpPr>
          <a:xfrm>
            <a:off x="3306632" y="3758521"/>
            <a:ext cx="3420764" cy="747030"/>
            <a:chOff x="265041" y="1203738"/>
            <a:chExt cx="2705514" cy="1110807"/>
          </a:xfrm>
        </p:grpSpPr>
        <p:grpSp>
          <p:nvGrpSpPr>
            <p:cNvPr id="272" name="Google Shape;272;p4"/>
            <p:cNvGrpSpPr/>
            <p:nvPr/>
          </p:nvGrpSpPr>
          <p:grpSpPr>
            <a:xfrm>
              <a:off x="265041" y="1223157"/>
              <a:ext cx="2566220" cy="1091388"/>
              <a:chOff x="207339" y="435515"/>
              <a:chExt cx="2566220" cy="1091388"/>
            </a:xfrm>
          </p:grpSpPr>
          <p:sp>
            <p:nvSpPr>
              <p:cNvPr id="273" name="Google Shape;273;p4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How?</a:t>
                </a: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" name="Google Shape;276;p4"/>
            <p:cNvSpPr txBox="1"/>
            <p:nvPr/>
          </p:nvSpPr>
          <p:spPr>
            <a:xfrm>
              <a:off x="1582982" y="1203738"/>
              <a:ext cx="1387573" cy="457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grpSp>
        <p:nvGrpSpPr>
          <p:cNvPr id="277" name="Google Shape;277;p4"/>
          <p:cNvGrpSpPr/>
          <p:nvPr/>
        </p:nvGrpSpPr>
        <p:grpSpPr>
          <a:xfrm>
            <a:off x="383892" y="5739734"/>
            <a:ext cx="2729997" cy="1091388"/>
            <a:chOff x="265041" y="2439909"/>
            <a:chExt cx="2729997" cy="1091388"/>
          </a:xfrm>
        </p:grpSpPr>
        <p:grpSp>
          <p:nvGrpSpPr>
            <p:cNvPr id="278" name="Google Shape;278;p4"/>
            <p:cNvGrpSpPr/>
            <p:nvPr/>
          </p:nvGrpSpPr>
          <p:grpSpPr>
            <a:xfrm>
              <a:off x="265041" y="2439909"/>
              <a:ext cx="2566220" cy="1091388"/>
              <a:chOff x="207339" y="435515"/>
              <a:chExt cx="2566220" cy="1091388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Who?</a:t>
                </a: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4"/>
            <p:cNvSpPr txBox="1"/>
            <p:nvPr/>
          </p:nvSpPr>
          <p:spPr>
            <a:xfrm>
              <a:off x="1513197" y="2462810"/>
              <a:ext cx="1481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  <p:grpSp>
        <p:nvGrpSpPr>
          <p:cNvPr id="283" name="Google Shape;283;p4"/>
          <p:cNvGrpSpPr/>
          <p:nvPr/>
        </p:nvGrpSpPr>
        <p:grpSpPr>
          <a:xfrm>
            <a:off x="3103582" y="4532500"/>
            <a:ext cx="3605965" cy="2358095"/>
            <a:chOff x="2931994" y="1670821"/>
            <a:chExt cx="3605965" cy="1902179"/>
          </a:xfrm>
        </p:grpSpPr>
        <p:grpSp>
          <p:nvGrpSpPr>
            <p:cNvPr id="284" name="Google Shape;284;p4"/>
            <p:cNvGrpSpPr/>
            <p:nvPr/>
          </p:nvGrpSpPr>
          <p:grpSpPr>
            <a:xfrm>
              <a:off x="2934930" y="1670821"/>
              <a:ext cx="3603029" cy="1902179"/>
              <a:chOff x="207339" y="435516"/>
              <a:chExt cx="2528783" cy="1091387"/>
            </a:xfrm>
          </p:grpSpPr>
          <p:sp>
            <p:nvSpPr>
              <p:cNvPr id="285" name="Google Shape;285;p4"/>
              <p:cNvSpPr/>
              <p:nvPr/>
            </p:nvSpPr>
            <p:spPr>
              <a:xfrm>
                <a:off x="207339" y="686245"/>
                <a:ext cx="2528783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07339" y="435516"/>
                <a:ext cx="2528783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What is the report’s significance?</a:t>
                </a:r>
                <a:endParaRPr/>
              </a:p>
            </p:txBody>
          </p:sp>
        </p:grpSp>
        <p:sp>
          <p:nvSpPr>
            <p:cNvPr id="287" name="Google Shape;287;p4"/>
            <p:cNvSpPr txBox="1"/>
            <p:nvPr/>
          </p:nvSpPr>
          <p:spPr>
            <a:xfrm>
              <a:off x="2931994" y="2139472"/>
              <a:ext cx="3603028" cy="248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Char char="▪"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grpSp>
        <p:nvGrpSpPr>
          <p:cNvPr id="288" name="Google Shape;288;p4"/>
          <p:cNvGrpSpPr/>
          <p:nvPr/>
        </p:nvGrpSpPr>
        <p:grpSpPr>
          <a:xfrm>
            <a:off x="383892" y="4463010"/>
            <a:ext cx="2566220" cy="1091389"/>
            <a:chOff x="3283050" y="470734"/>
            <a:chExt cx="2566220" cy="1091389"/>
          </a:xfrm>
        </p:grpSpPr>
        <p:grpSp>
          <p:nvGrpSpPr>
            <p:cNvPr id="289" name="Google Shape;289;p4"/>
            <p:cNvGrpSpPr/>
            <p:nvPr/>
          </p:nvGrpSpPr>
          <p:grpSpPr>
            <a:xfrm>
              <a:off x="3283050" y="470735"/>
              <a:ext cx="2566220" cy="1091388"/>
              <a:chOff x="207339" y="435515"/>
              <a:chExt cx="2566220" cy="1091388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207339" y="686245"/>
                <a:ext cx="1283110" cy="840658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207339" y="435516"/>
                <a:ext cx="1283110" cy="259963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Where?</a:t>
                </a: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1490449" y="435515"/>
                <a:ext cx="1283110" cy="1091387"/>
              </a:xfrm>
              <a:prstGeom prst="rect">
                <a:avLst/>
              </a:prstGeom>
              <a:solidFill>
                <a:srgbClr val="747474">
                  <a:alpha val="50980"/>
                </a:srgbClr>
              </a:solidFill>
              <a:ln w="1905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3" name="Google Shape;293;p4"/>
            <p:cNvSpPr txBox="1"/>
            <p:nvPr/>
          </p:nvSpPr>
          <p:spPr>
            <a:xfrm>
              <a:off x="4543175" y="470734"/>
              <a:ext cx="12312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</p:grpSp>
      <p:cxnSp>
        <p:nvCxnSpPr>
          <p:cNvPr id="294" name="Google Shape;294;p4"/>
          <p:cNvCxnSpPr/>
          <p:nvPr/>
        </p:nvCxnSpPr>
        <p:spPr>
          <a:xfrm>
            <a:off x="14747" y="3692105"/>
            <a:ext cx="6812032" cy="5573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4"/>
          <p:cNvCxnSpPr/>
          <p:nvPr/>
        </p:nvCxnSpPr>
        <p:spPr>
          <a:xfrm>
            <a:off x="14747" y="6943833"/>
            <a:ext cx="6812032" cy="5573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5"/>
          <p:cNvGrpSpPr/>
          <p:nvPr/>
        </p:nvGrpSpPr>
        <p:grpSpPr>
          <a:xfrm>
            <a:off x="539572" y="957410"/>
            <a:ext cx="1269893" cy="664735"/>
            <a:chOff x="3624631" y="3782914"/>
            <a:chExt cx="1269893" cy="664735"/>
          </a:xfrm>
        </p:grpSpPr>
        <p:pic>
          <p:nvPicPr>
            <p:cNvPr id="301" name="Google Shape;30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15893" y="3782914"/>
              <a:ext cx="445308" cy="664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06334" y="3805161"/>
              <a:ext cx="488190" cy="580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624631" y="3805161"/>
              <a:ext cx="413814" cy="5803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Google Shape;304;p5" descr="How Big Is the Islamic State Threat in Israel? | The Washington Institu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673" y="1850869"/>
            <a:ext cx="647611" cy="64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3488" y="1850869"/>
            <a:ext cx="748388" cy="70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0194" y="957410"/>
            <a:ext cx="829709" cy="84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"/>
          <p:cNvSpPr txBox="1"/>
          <p:nvPr/>
        </p:nvSpPr>
        <p:spPr>
          <a:xfrm>
            <a:off x="1714500" y="80465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Vector Images</a:t>
            </a:r>
            <a:endParaRPr/>
          </a:p>
        </p:txBody>
      </p:sp>
      <p:pic>
        <p:nvPicPr>
          <p:cNvPr id="308" name="Google Shape;30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5831" y="805258"/>
            <a:ext cx="1191148" cy="1085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5"/>
          <p:cNvGrpSpPr/>
          <p:nvPr/>
        </p:nvGrpSpPr>
        <p:grpSpPr>
          <a:xfrm>
            <a:off x="3689385" y="931943"/>
            <a:ext cx="643960" cy="906159"/>
            <a:chOff x="1985080" y="2042781"/>
            <a:chExt cx="1905000" cy="1905000"/>
          </a:xfrm>
        </p:grpSpPr>
        <p:pic>
          <p:nvPicPr>
            <p:cNvPr id="310" name="Google Shape;310;p5" descr="Money-Laundering Icons - Free SVG &amp; PNG Money-Laundering Images - Noun  Project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85080" y="2042781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5" descr="Dollar Sign Vector Images – Browse 707,443 Stock Photos, Vectors, and Video  | Adobe Stock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40380" y="3175123"/>
              <a:ext cx="297180" cy="3092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2" name="Google Shape;312;p5" descr="Army, attack, gun, shooting icon - Download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00399" y="2210564"/>
            <a:ext cx="946173" cy="9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" descr="National Counterterrorism Center | Group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98729" y="1879924"/>
            <a:ext cx="1420379" cy="94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" descr="Propaganda megaphone icon Royalty Free Vector Ima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52577" y="936882"/>
            <a:ext cx="1281080" cy="138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" descr="Assassin, attack, killer, knife, man, murderer, stab icon - Download on  Iconfinde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14836" y="1097030"/>
            <a:ext cx="925918" cy="92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" descr="Icons E Murder #813504 Vector Icon | Vectopu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73218" y="2104174"/>
            <a:ext cx="1158952" cy="11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893523" y="2203998"/>
            <a:ext cx="893056" cy="109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" descr="Islamic State – Central Africa Province - Wikiped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58263" y="2696811"/>
            <a:ext cx="556238" cy="55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405</Words>
  <Application>Microsoft Office PowerPoint</Application>
  <PresentationFormat>Custom</PresentationFormat>
  <Paragraphs>95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Noto Sans Symbols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Tomer Krepak</dc:creator>
  <cp:lastModifiedBy>Dikla Casper</cp:lastModifiedBy>
  <cp:revision>8</cp:revision>
  <dcterms:created xsi:type="dcterms:W3CDTF">2025-01-30T14:51:46Z</dcterms:created>
  <dcterms:modified xsi:type="dcterms:W3CDTF">2025-06-10T08:58:53Z</dcterms:modified>
</cp:coreProperties>
</file>